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6F906-1411-41E2-B22E-8B142ABEA57C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24CACB-B366-4F9E-AB08-70833B71818D}">
      <dgm:prSet phldrT="[Текст]"/>
      <dgm:spPr/>
      <dgm:t>
        <a:bodyPr/>
        <a:lstStyle/>
        <a:p>
          <a:r>
            <a:rPr lang="ru-RU" dirty="0" smtClean="0"/>
            <a:t>Критерии технологичности</a:t>
          </a:r>
          <a:endParaRPr lang="ru-RU" dirty="0"/>
        </a:p>
      </dgm:t>
    </dgm:pt>
    <dgm:pt modelId="{7444CC5E-E3CC-45F5-A401-FFB32EC858C9}" type="parTrans" cxnId="{813FFDAC-1CCF-4E7E-90DA-07CF90AFD2EF}">
      <dgm:prSet/>
      <dgm:spPr/>
      <dgm:t>
        <a:bodyPr/>
        <a:lstStyle/>
        <a:p>
          <a:endParaRPr lang="ru-RU"/>
        </a:p>
      </dgm:t>
    </dgm:pt>
    <dgm:pt modelId="{B803A3A0-DEEB-47CF-982F-D18565C8005F}" type="sibTrans" cxnId="{813FFDAC-1CCF-4E7E-90DA-07CF90AFD2EF}">
      <dgm:prSet/>
      <dgm:spPr/>
      <dgm:t>
        <a:bodyPr/>
        <a:lstStyle/>
        <a:p>
          <a:endParaRPr lang="ru-RU"/>
        </a:p>
      </dgm:t>
    </dgm:pt>
    <dgm:pt modelId="{C30BDACA-F4FD-4325-8A1E-E4D3427A0E85}">
      <dgm:prSet phldrT="[Текст]"/>
      <dgm:spPr/>
      <dgm:t>
        <a:bodyPr/>
        <a:lstStyle/>
        <a:p>
          <a:r>
            <a:rPr lang="ru-RU" dirty="0" smtClean="0"/>
            <a:t>Концептуальность </a:t>
          </a:r>
          <a:endParaRPr lang="ru-RU" dirty="0"/>
        </a:p>
      </dgm:t>
    </dgm:pt>
    <dgm:pt modelId="{92C46209-1F1B-4DC3-85CA-F3253D1D54B4}" type="parTrans" cxnId="{1AF154B3-E7AB-4B7D-B31E-57699740570C}">
      <dgm:prSet/>
      <dgm:spPr/>
      <dgm:t>
        <a:bodyPr/>
        <a:lstStyle/>
        <a:p>
          <a:endParaRPr lang="ru-RU"/>
        </a:p>
      </dgm:t>
    </dgm:pt>
    <dgm:pt modelId="{8D1566BD-F5C8-4488-8216-F47558FADD52}" type="sibTrans" cxnId="{1AF154B3-E7AB-4B7D-B31E-57699740570C}">
      <dgm:prSet/>
      <dgm:spPr/>
      <dgm:t>
        <a:bodyPr/>
        <a:lstStyle/>
        <a:p>
          <a:endParaRPr lang="ru-RU"/>
        </a:p>
      </dgm:t>
    </dgm:pt>
    <dgm:pt modelId="{082F5BB4-B7D8-4C9A-888E-9C5D45FA0D1F}">
      <dgm:prSet phldrT="[Текст]"/>
      <dgm:spPr/>
      <dgm:t>
        <a:bodyPr/>
        <a:lstStyle/>
        <a:p>
          <a:r>
            <a:rPr lang="ru-RU" dirty="0" smtClean="0"/>
            <a:t>Системность </a:t>
          </a:r>
          <a:endParaRPr lang="ru-RU" dirty="0"/>
        </a:p>
      </dgm:t>
    </dgm:pt>
    <dgm:pt modelId="{8DFFF792-679C-4806-9740-75CD49D5EA67}" type="parTrans" cxnId="{8E4FCE1A-BECD-4FFC-AB04-828A56C187D4}">
      <dgm:prSet/>
      <dgm:spPr/>
      <dgm:t>
        <a:bodyPr/>
        <a:lstStyle/>
        <a:p>
          <a:endParaRPr lang="ru-RU"/>
        </a:p>
      </dgm:t>
    </dgm:pt>
    <dgm:pt modelId="{4F577253-4F67-4DC5-8DB8-C00AED89DFA1}" type="sibTrans" cxnId="{8E4FCE1A-BECD-4FFC-AB04-828A56C187D4}">
      <dgm:prSet/>
      <dgm:spPr/>
      <dgm:t>
        <a:bodyPr/>
        <a:lstStyle/>
        <a:p>
          <a:endParaRPr lang="ru-RU"/>
        </a:p>
      </dgm:t>
    </dgm:pt>
    <dgm:pt modelId="{EFA6BEAB-7745-4334-8244-812DD9A2CD49}">
      <dgm:prSet/>
      <dgm:spPr/>
      <dgm:t>
        <a:bodyPr/>
        <a:lstStyle/>
        <a:p>
          <a:r>
            <a:rPr lang="ru-RU" dirty="0" smtClean="0"/>
            <a:t>Управляемость </a:t>
          </a:r>
          <a:endParaRPr lang="ru-RU" dirty="0"/>
        </a:p>
      </dgm:t>
    </dgm:pt>
    <dgm:pt modelId="{AE792717-4686-4919-AE4A-6B92D200C50C}" type="parTrans" cxnId="{C51B56A3-39AD-432A-B5D3-92394B5EF150}">
      <dgm:prSet/>
      <dgm:spPr/>
      <dgm:t>
        <a:bodyPr/>
        <a:lstStyle/>
        <a:p>
          <a:endParaRPr lang="ru-RU"/>
        </a:p>
      </dgm:t>
    </dgm:pt>
    <dgm:pt modelId="{BA052F73-31B9-4A2B-B00C-DED127E53DF5}" type="sibTrans" cxnId="{C51B56A3-39AD-432A-B5D3-92394B5EF150}">
      <dgm:prSet/>
      <dgm:spPr/>
      <dgm:t>
        <a:bodyPr/>
        <a:lstStyle/>
        <a:p>
          <a:endParaRPr lang="ru-RU"/>
        </a:p>
      </dgm:t>
    </dgm:pt>
    <dgm:pt modelId="{7AF43B20-67C0-469B-8CFD-8FB01647D9D1}">
      <dgm:prSet/>
      <dgm:spPr/>
      <dgm:t>
        <a:bodyPr/>
        <a:lstStyle/>
        <a:p>
          <a:r>
            <a:rPr lang="ru-RU" dirty="0" smtClean="0"/>
            <a:t>Эффективность </a:t>
          </a:r>
          <a:endParaRPr lang="ru-RU" dirty="0"/>
        </a:p>
      </dgm:t>
    </dgm:pt>
    <dgm:pt modelId="{45DA095E-EE3C-4A8C-886D-6B41E2E1A262}" type="parTrans" cxnId="{8E722DBA-7D71-43EF-A1D2-6F697A82462B}">
      <dgm:prSet/>
      <dgm:spPr/>
      <dgm:t>
        <a:bodyPr/>
        <a:lstStyle/>
        <a:p>
          <a:endParaRPr lang="ru-RU"/>
        </a:p>
      </dgm:t>
    </dgm:pt>
    <dgm:pt modelId="{632945FD-C734-4941-B1A5-5A984D6B5B24}" type="sibTrans" cxnId="{8E722DBA-7D71-43EF-A1D2-6F697A82462B}">
      <dgm:prSet/>
      <dgm:spPr/>
      <dgm:t>
        <a:bodyPr/>
        <a:lstStyle/>
        <a:p>
          <a:endParaRPr lang="ru-RU"/>
        </a:p>
      </dgm:t>
    </dgm:pt>
    <dgm:pt modelId="{9E95C132-30C3-4223-9B03-B5CEE663BD48}">
      <dgm:prSet/>
      <dgm:spPr/>
      <dgm:t>
        <a:bodyPr/>
        <a:lstStyle/>
        <a:p>
          <a:r>
            <a:rPr lang="ru-RU" dirty="0" smtClean="0"/>
            <a:t>Воспроизводимость</a:t>
          </a:r>
          <a:endParaRPr lang="ru-RU" dirty="0"/>
        </a:p>
      </dgm:t>
    </dgm:pt>
    <dgm:pt modelId="{5EBE1E3F-8B6B-4ECD-B16E-FC2E3EEF7277}" type="parTrans" cxnId="{07B58244-20BE-4F73-AD73-AE22EDA75779}">
      <dgm:prSet/>
      <dgm:spPr/>
      <dgm:t>
        <a:bodyPr/>
        <a:lstStyle/>
        <a:p>
          <a:endParaRPr lang="ru-RU"/>
        </a:p>
      </dgm:t>
    </dgm:pt>
    <dgm:pt modelId="{0B520EE1-09EA-4EF7-AABA-E76D0F3D5AA6}" type="sibTrans" cxnId="{07B58244-20BE-4F73-AD73-AE22EDA75779}">
      <dgm:prSet/>
      <dgm:spPr/>
      <dgm:t>
        <a:bodyPr/>
        <a:lstStyle/>
        <a:p>
          <a:endParaRPr lang="ru-RU"/>
        </a:p>
      </dgm:t>
    </dgm:pt>
    <dgm:pt modelId="{FDDBE721-F6B2-4076-BC19-B1BEBCD191C9}" type="pres">
      <dgm:prSet presAssocID="{3D66F906-1411-41E2-B22E-8B142ABEA5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392ED9-F169-4AFB-B615-BA6ED0AAC00E}" type="pres">
      <dgm:prSet presAssocID="{2724CACB-B366-4F9E-AB08-70833B71818D}" presName="hierRoot1" presStyleCnt="0"/>
      <dgm:spPr/>
    </dgm:pt>
    <dgm:pt modelId="{F223253F-AC3D-467F-B069-6F7C596E18F1}" type="pres">
      <dgm:prSet presAssocID="{2724CACB-B366-4F9E-AB08-70833B71818D}" presName="composite" presStyleCnt="0"/>
      <dgm:spPr/>
    </dgm:pt>
    <dgm:pt modelId="{B5B54217-7746-456B-B305-817E5A1C854C}" type="pres">
      <dgm:prSet presAssocID="{2724CACB-B366-4F9E-AB08-70833B71818D}" presName="background" presStyleLbl="node0" presStyleIdx="0" presStyleCnt="1"/>
      <dgm:spPr/>
    </dgm:pt>
    <dgm:pt modelId="{1BDA6D34-F47B-4625-8DB8-1E0C040DDFA1}" type="pres">
      <dgm:prSet presAssocID="{2724CACB-B366-4F9E-AB08-70833B71818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61B4F6-B2F7-4656-A73C-6254954E3ADD}" type="pres">
      <dgm:prSet presAssocID="{2724CACB-B366-4F9E-AB08-70833B71818D}" presName="hierChild2" presStyleCnt="0"/>
      <dgm:spPr/>
    </dgm:pt>
    <dgm:pt modelId="{63FA5FEE-51D3-4A6C-9ACC-866CD3188CC5}" type="pres">
      <dgm:prSet presAssocID="{92C46209-1F1B-4DC3-85CA-F3253D1D54B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CE597D1D-D763-4400-A36D-1F65E637CB5B}" type="pres">
      <dgm:prSet presAssocID="{C30BDACA-F4FD-4325-8A1E-E4D3427A0E85}" presName="hierRoot2" presStyleCnt="0"/>
      <dgm:spPr/>
    </dgm:pt>
    <dgm:pt modelId="{6420C121-53B9-4612-B9B9-DE9FC0453AA3}" type="pres">
      <dgm:prSet presAssocID="{C30BDACA-F4FD-4325-8A1E-E4D3427A0E85}" presName="composite2" presStyleCnt="0"/>
      <dgm:spPr/>
    </dgm:pt>
    <dgm:pt modelId="{E0FAA8B6-53D7-448F-BA8E-71AD7060695A}" type="pres">
      <dgm:prSet presAssocID="{C30BDACA-F4FD-4325-8A1E-E4D3427A0E85}" presName="background2" presStyleLbl="node2" presStyleIdx="0" presStyleCnt="3"/>
      <dgm:spPr/>
    </dgm:pt>
    <dgm:pt modelId="{3F2D8139-237F-4F51-B67A-ED3CD568AE83}" type="pres">
      <dgm:prSet presAssocID="{C30BDACA-F4FD-4325-8A1E-E4D3427A0E8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4D8FBD-EF35-47E6-B88A-31155491D8B4}" type="pres">
      <dgm:prSet presAssocID="{C30BDACA-F4FD-4325-8A1E-E4D3427A0E85}" presName="hierChild3" presStyleCnt="0"/>
      <dgm:spPr/>
    </dgm:pt>
    <dgm:pt modelId="{B02B87A6-5A7E-4863-A59A-EE722FE292BD}" type="pres">
      <dgm:prSet presAssocID="{45DA095E-EE3C-4A8C-886D-6B41E2E1A26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0B1294B-C91B-4134-8D3B-CA84CF6E5436}" type="pres">
      <dgm:prSet presAssocID="{7AF43B20-67C0-469B-8CFD-8FB01647D9D1}" presName="hierRoot3" presStyleCnt="0"/>
      <dgm:spPr/>
    </dgm:pt>
    <dgm:pt modelId="{F4ADE1C6-E2B2-40B8-9923-F6156E12AEE1}" type="pres">
      <dgm:prSet presAssocID="{7AF43B20-67C0-469B-8CFD-8FB01647D9D1}" presName="composite3" presStyleCnt="0"/>
      <dgm:spPr/>
    </dgm:pt>
    <dgm:pt modelId="{017027FF-778A-4682-80BA-94707F6C375F}" type="pres">
      <dgm:prSet presAssocID="{7AF43B20-67C0-469B-8CFD-8FB01647D9D1}" presName="background3" presStyleLbl="node3" presStyleIdx="0" presStyleCnt="2"/>
      <dgm:spPr/>
    </dgm:pt>
    <dgm:pt modelId="{2E31D52B-2118-4E00-A395-980B191AF74E}" type="pres">
      <dgm:prSet presAssocID="{7AF43B20-67C0-469B-8CFD-8FB01647D9D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167BBF-7AF8-4AED-9C91-80B028C00494}" type="pres">
      <dgm:prSet presAssocID="{7AF43B20-67C0-469B-8CFD-8FB01647D9D1}" presName="hierChild4" presStyleCnt="0"/>
      <dgm:spPr/>
    </dgm:pt>
    <dgm:pt modelId="{3D9EB227-1104-4E45-A990-53D576B70D5A}" type="pres">
      <dgm:prSet presAssocID="{8DFFF792-679C-4806-9740-75CD49D5EA6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B191A1A-6EB6-4229-A6B2-B89DE504DCD6}" type="pres">
      <dgm:prSet presAssocID="{082F5BB4-B7D8-4C9A-888E-9C5D45FA0D1F}" presName="hierRoot2" presStyleCnt="0"/>
      <dgm:spPr/>
    </dgm:pt>
    <dgm:pt modelId="{0BC7276E-1651-43E0-871B-A534DACE59E4}" type="pres">
      <dgm:prSet presAssocID="{082F5BB4-B7D8-4C9A-888E-9C5D45FA0D1F}" presName="composite2" presStyleCnt="0"/>
      <dgm:spPr/>
    </dgm:pt>
    <dgm:pt modelId="{83C44A22-D32E-409F-B7C2-32ABB23CB74A}" type="pres">
      <dgm:prSet presAssocID="{082F5BB4-B7D8-4C9A-888E-9C5D45FA0D1F}" presName="background2" presStyleLbl="node2" presStyleIdx="1" presStyleCnt="3"/>
      <dgm:spPr/>
    </dgm:pt>
    <dgm:pt modelId="{ACFD50F0-DFBE-43CA-9C72-C5B171EA1F80}" type="pres">
      <dgm:prSet presAssocID="{082F5BB4-B7D8-4C9A-888E-9C5D45FA0D1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77B6C-E4AE-41EA-A17B-ECA92AB319DC}" type="pres">
      <dgm:prSet presAssocID="{082F5BB4-B7D8-4C9A-888E-9C5D45FA0D1F}" presName="hierChild3" presStyleCnt="0"/>
      <dgm:spPr/>
    </dgm:pt>
    <dgm:pt modelId="{4834685C-93D2-4A7C-AE2C-DAC09F914CF4}" type="pres">
      <dgm:prSet presAssocID="{5EBE1E3F-8B6B-4ECD-B16E-FC2E3EEF727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00C8693-2768-47D3-BEA8-1C22453C5FFB}" type="pres">
      <dgm:prSet presAssocID="{9E95C132-30C3-4223-9B03-B5CEE663BD48}" presName="hierRoot3" presStyleCnt="0"/>
      <dgm:spPr/>
    </dgm:pt>
    <dgm:pt modelId="{44FD9E65-6896-42AB-AFA3-2634BCA6A4BD}" type="pres">
      <dgm:prSet presAssocID="{9E95C132-30C3-4223-9B03-B5CEE663BD48}" presName="composite3" presStyleCnt="0"/>
      <dgm:spPr/>
    </dgm:pt>
    <dgm:pt modelId="{D65D825A-D905-4F50-B63C-8D48A31A05D4}" type="pres">
      <dgm:prSet presAssocID="{9E95C132-30C3-4223-9B03-B5CEE663BD48}" presName="background3" presStyleLbl="node3" presStyleIdx="1" presStyleCnt="2"/>
      <dgm:spPr/>
    </dgm:pt>
    <dgm:pt modelId="{54CC8995-A323-4BFF-914F-DD57B1EE5593}" type="pres">
      <dgm:prSet presAssocID="{9E95C132-30C3-4223-9B03-B5CEE663BD4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13FDA5-21EB-4B83-B7A6-EB7C7C025000}" type="pres">
      <dgm:prSet presAssocID="{9E95C132-30C3-4223-9B03-B5CEE663BD48}" presName="hierChild4" presStyleCnt="0"/>
      <dgm:spPr/>
    </dgm:pt>
    <dgm:pt modelId="{3B24CADA-5A69-4D34-90B9-3866273468F2}" type="pres">
      <dgm:prSet presAssocID="{AE792717-4686-4919-AE4A-6B92D200C50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FF33713-C561-4E27-BD49-C48C449ED4C2}" type="pres">
      <dgm:prSet presAssocID="{EFA6BEAB-7745-4334-8244-812DD9A2CD49}" presName="hierRoot2" presStyleCnt="0"/>
      <dgm:spPr/>
    </dgm:pt>
    <dgm:pt modelId="{971F787E-4470-49C9-A313-B84E797B2B14}" type="pres">
      <dgm:prSet presAssocID="{EFA6BEAB-7745-4334-8244-812DD9A2CD49}" presName="composite2" presStyleCnt="0"/>
      <dgm:spPr/>
    </dgm:pt>
    <dgm:pt modelId="{267A4689-5C08-44F9-BC48-645460209467}" type="pres">
      <dgm:prSet presAssocID="{EFA6BEAB-7745-4334-8244-812DD9A2CD49}" presName="background2" presStyleLbl="node2" presStyleIdx="2" presStyleCnt="3"/>
      <dgm:spPr/>
    </dgm:pt>
    <dgm:pt modelId="{08500FAE-4069-4989-8E27-7C3D3E26510F}" type="pres">
      <dgm:prSet presAssocID="{EFA6BEAB-7745-4334-8244-812DD9A2CD4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F9B02B-2181-459D-B449-88E0881C16F7}" type="pres">
      <dgm:prSet presAssocID="{EFA6BEAB-7745-4334-8244-812DD9A2CD49}" presName="hierChild3" presStyleCnt="0"/>
      <dgm:spPr/>
    </dgm:pt>
  </dgm:ptLst>
  <dgm:cxnLst>
    <dgm:cxn modelId="{14470E8A-C7A9-4176-8CCD-C39A0B6416E9}" type="presOf" srcId="{9E95C132-30C3-4223-9B03-B5CEE663BD48}" destId="{54CC8995-A323-4BFF-914F-DD57B1EE5593}" srcOrd="0" destOrd="0" presId="urn:microsoft.com/office/officeart/2005/8/layout/hierarchy1"/>
    <dgm:cxn modelId="{813FFDAC-1CCF-4E7E-90DA-07CF90AFD2EF}" srcId="{3D66F906-1411-41E2-B22E-8B142ABEA57C}" destId="{2724CACB-B366-4F9E-AB08-70833B71818D}" srcOrd="0" destOrd="0" parTransId="{7444CC5E-E3CC-45F5-A401-FFB32EC858C9}" sibTransId="{B803A3A0-DEEB-47CF-982F-D18565C8005F}"/>
    <dgm:cxn modelId="{11F56388-3A12-4A41-BB9F-457681F54193}" type="presOf" srcId="{8DFFF792-679C-4806-9740-75CD49D5EA67}" destId="{3D9EB227-1104-4E45-A990-53D576B70D5A}" srcOrd="0" destOrd="0" presId="urn:microsoft.com/office/officeart/2005/8/layout/hierarchy1"/>
    <dgm:cxn modelId="{438B6526-FCE3-474F-9F7B-60B63A39F377}" type="presOf" srcId="{AE792717-4686-4919-AE4A-6B92D200C50C}" destId="{3B24CADA-5A69-4D34-90B9-3866273468F2}" srcOrd="0" destOrd="0" presId="urn:microsoft.com/office/officeart/2005/8/layout/hierarchy1"/>
    <dgm:cxn modelId="{1AF154B3-E7AB-4B7D-B31E-57699740570C}" srcId="{2724CACB-B366-4F9E-AB08-70833B71818D}" destId="{C30BDACA-F4FD-4325-8A1E-E4D3427A0E85}" srcOrd="0" destOrd="0" parTransId="{92C46209-1F1B-4DC3-85CA-F3253D1D54B4}" sibTransId="{8D1566BD-F5C8-4488-8216-F47558FADD52}"/>
    <dgm:cxn modelId="{C51B56A3-39AD-432A-B5D3-92394B5EF150}" srcId="{2724CACB-B366-4F9E-AB08-70833B71818D}" destId="{EFA6BEAB-7745-4334-8244-812DD9A2CD49}" srcOrd="2" destOrd="0" parTransId="{AE792717-4686-4919-AE4A-6B92D200C50C}" sibTransId="{BA052F73-31B9-4A2B-B00C-DED127E53DF5}"/>
    <dgm:cxn modelId="{82C0C12E-B681-46B4-9029-5736674E73DD}" type="presOf" srcId="{92C46209-1F1B-4DC3-85CA-F3253D1D54B4}" destId="{63FA5FEE-51D3-4A6C-9ACC-866CD3188CC5}" srcOrd="0" destOrd="0" presId="urn:microsoft.com/office/officeart/2005/8/layout/hierarchy1"/>
    <dgm:cxn modelId="{B6BC8266-9294-49C0-8653-319A9E27E6B5}" type="presOf" srcId="{7AF43B20-67C0-469B-8CFD-8FB01647D9D1}" destId="{2E31D52B-2118-4E00-A395-980B191AF74E}" srcOrd="0" destOrd="0" presId="urn:microsoft.com/office/officeart/2005/8/layout/hierarchy1"/>
    <dgm:cxn modelId="{E5BE5887-E645-4BE4-91AF-4E142670360D}" type="presOf" srcId="{45DA095E-EE3C-4A8C-886D-6B41E2E1A262}" destId="{B02B87A6-5A7E-4863-A59A-EE722FE292BD}" srcOrd="0" destOrd="0" presId="urn:microsoft.com/office/officeart/2005/8/layout/hierarchy1"/>
    <dgm:cxn modelId="{8E4FCE1A-BECD-4FFC-AB04-828A56C187D4}" srcId="{2724CACB-B366-4F9E-AB08-70833B71818D}" destId="{082F5BB4-B7D8-4C9A-888E-9C5D45FA0D1F}" srcOrd="1" destOrd="0" parTransId="{8DFFF792-679C-4806-9740-75CD49D5EA67}" sibTransId="{4F577253-4F67-4DC5-8DB8-C00AED89DFA1}"/>
    <dgm:cxn modelId="{A9E1B900-21F7-4992-B306-507A156196A1}" type="presOf" srcId="{5EBE1E3F-8B6B-4ECD-B16E-FC2E3EEF7277}" destId="{4834685C-93D2-4A7C-AE2C-DAC09F914CF4}" srcOrd="0" destOrd="0" presId="urn:microsoft.com/office/officeart/2005/8/layout/hierarchy1"/>
    <dgm:cxn modelId="{86365B43-6C26-46D1-ADCE-11DF05BBA876}" type="presOf" srcId="{2724CACB-B366-4F9E-AB08-70833B71818D}" destId="{1BDA6D34-F47B-4625-8DB8-1E0C040DDFA1}" srcOrd="0" destOrd="0" presId="urn:microsoft.com/office/officeart/2005/8/layout/hierarchy1"/>
    <dgm:cxn modelId="{E0290904-3984-4289-ADC9-42BC400C25F8}" type="presOf" srcId="{3D66F906-1411-41E2-B22E-8B142ABEA57C}" destId="{FDDBE721-F6B2-4076-BC19-B1BEBCD191C9}" srcOrd="0" destOrd="0" presId="urn:microsoft.com/office/officeart/2005/8/layout/hierarchy1"/>
    <dgm:cxn modelId="{904401C0-C77D-45A6-AB5F-384FFFAC34B4}" type="presOf" srcId="{EFA6BEAB-7745-4334-8244-812DD9A2CD49}" destId="{08500FAE-4069-4989-8E27-7C3D3E26510F}" srcOrd="0" destOrd="0" presId="urn:microsoft.com/office/officeart/2005/8/layout/hierarchy1"/>
    <dgm:cxn modelId="{52392B83-1CD2-4A4C-8C22-B9F49C559D62}" type="presOf" srcId="{082F5BB4-B7D8-4C9A-888E-9C5D45FA0D1F}" destId="{ACFD50F0-DFBE-43CA-9C72-C5B171EA1F80}" srcOrd="0" destOrd="0" presId="urn:microsoft.com/office/officeart/2005/8/layout/hierarchy1"/>
    <dgm:cxn modelId="{8E722DBA-7D71-43EF-A1D2-6F697A82462B}" srcId="{C30BDACA-F4FD-4325-8A1E-E4D3427A0E85}" destId="{7AF43B20-67C0-469B-8CFD-8FB01647D9D1}" srcOrd="0" destOrd="0" parTransId="{45DA095E-EE3C-4A8C-886D-6B41E2E1A262}" sibTransId="{632945FD-C734-4941-B1A5-5A984D6B5B24}"/>
    <dgm:cxn modelId="{85DC4847-2C06-41F7-A031-6159B654A51F}" type="presOf" srcId="{C30BDACA-F4FD-4325-8A1E-E4D3427A0E85}" destId="{3F2D8139-237F-4F51-B67A-ED3CD568AE83}" srcOrd="0" destOrd="0" presId="urn:microsoft.com/office/officeart/2005/8/layout/hierarchy1"/>
    <dgm:cxn modelId="{07B58244-20BE-4F73-AD73-AE22EDA75779}" srcId="{082F5BB4-B7D8-4C9A-888E-9C5D45FA0D1F}" destId="{9E95C132-30C3-4223-9B03-B5CEE663BD48}" srcOrd="0" destOrd="0" parTransId="{5EBE1E3F-8B6B-4ECD-B16E-FC2E3EEF7277}" sibTransId="{0B520EE1-09EA-4EF7-AABA-E76D0F3D5AA6}"/>
    <dgm:cxn modelId="{ABE6F640-0917-4F2D-8A1C-510740FD835C}" type="presParOf" srcId="{FDDBE721-F6B2-4076-BC19-B1BEBCD191C9}" destId="{D2392ED9-F169-4AFB-B615-BA6ED0AAC00E}" srcOrd="0" destOrd="0" presId="urn:microsoft.com/office/officeart/2005/8/layout/hierarchy1"/>
    <dgm:cxn modelId="{91E032EF-31F4-451F-9789-DC0686B5CECE}" type="presParOf" srcId="{D2392ED9-F169-4AFB-B615-BA6ED0AAC00E}" destId="{F223253F-AC3D-467F-B069-6F7C596E18F1}" srcOrd="0" destOrd="0" presId="urn:microsoft.com/office/officeart/2005/8/layout/hierarchy1"/>
    <dgm:cxn modelId="{CB934CCD-C594-4CAC-B7EB-3B7EB468534F}" type="presParOf" srcId="{F223253F-AC3D-467F-B069-6F7C596E18F1}" destId="{B5B54217-7746-456B-B305-817E5A1C854C}" srcOrd="0" destOrd="0" presId="urn:microsoft.com/office/officeart/2005/8/layout/hierarchy1"/>
    <dgm:cxn modelId="{6ACA9F83-D2B8-445A-9625-7C9830FBBB4F}" type="presParOf" srcId="{F223253F-AC3D-467F-B069-6F7C596E18F1}" destId="{1BDA6D34-F47B-4625-8DB8-1E0C040DDFA1}" srcOrd="1" destOrd="0" presId="urn:microsoft.com/office/officeart/2005/8/layout/hierarchy1"/>
    <dgm:cxn modelId="{489E7CB9-C654-4A75-A614-0BF0ED5892AD}" type="presParOf" srcId="{D2392ED9-F169-4AFB-B615-BA6ED0AAC00E}" destId="{0D61B4F6-B2F7-4656-A73C-6254954E3ADD}" srcOrd="1" destOrd="0" presId="urn:microsoft.com/office/officeart/2005/8/layout/hierarchy1"/>
    <dgm:cxn modelId="{B67D019D-A603-4C89-9715-4D2E8036CE7E}" type="presParOf" srcId="{0D61B4F6-B2F7-4656-A73C-6254954E3ADD}" destId="{63FA5FEE-51D3-4A6C-9ACC-866CD3188CC5}" srcOrd="0" destOrd="0" presId="urn:microsoft.com/office/officeart/2005/8/layout/hierarchy1"/>
    <dgm:cxn modelId="{A1BA2909-ECB2-4260-86C6-1E80FC134143}" type="presParOf" srcId="{0D61B4F6-B2F7-4656-A73C-6254954E3ADD}" destId="{CE597D1D-D763-4400-A36D-1F65E637CB5B}" srcOrd="1" destOrd="0" presId="urn:microsoft.com/office/officeart/2005/8/layout/hierarchy1"/>
    <dgm:cxn modelId="{A1EEAEF3-A52C-4BDB-9035-B7106B0F7C95}" type="presParOf" srcId="{CE597D1D-D763-4400-A36D-1F65E637CB5B}" destId="{6420C121-53B9-4612-B9B9-DE9FC0453AA3}" srcOrd="0" destOrd="0" presId="urn:microsoft.com/office/officeart/2005/8/layout/hierarchy1"/>
    <dgm:cxn modelId="{9D01BE5D-A587-4193-8169-77E2E7D50ED0}" type="presParOf" srcId="{6420C121-53B9-4612-B9B9-DE9FC0453AA3}" destId="{E0FAA8B6-53D7-448F-BA8E-71AD7060695A}" srcOrd="0" destOrd="0" presId="urn:microsoft.com/office/officeart/2005/8/layout/hierarchy1"/>
    <dgm:cxn modelId="{B0B46EBE-828A-4D37-BD8E-8DC41F034795}" type="presParOf" srcId="{6420C121-53B9-4612-B9B9-DE9FC0453AA3}" destId="{3F2D8139-237F-4F51-B67A-ED3CD568AE83}" srcOrd="1" destOrd="0" presId="urn:microsoft.com/office/officeart/2005/8/layout/hierarchy1"/>
    <dgm:cxn modelId="{71D1F0D1-21D3-4770-AB99-7445A943D11F}" type="presParOf" srcId="{CE597D1D-D763-4400-A36D-1F65E637CB5B}" destId="{504D8FBD-EF35-47E6-B88A-31155491D8B4}" srcOrd="1" destOrd="0" presId="urn:microsoft.com/office/officeart/2005/8/layout/hierarchy1"/>
    <dgm:cxn modelId="{702688FD-DE2A-4D75-8A5C-29F10AE9B4C9}" type="presParOf" srcId="{504D8FBD-EF35-47E6-B88A-31155491D8B4}" destId="{B02B87A6-5A7E-4863-A59A-EE722FE292BD}" srcOrd="0" destOrd="0" presId="urn:microsoft.com/office/officeart/2005/8/layout/hierarchy1"/>
    <dgm:cxn modelId="{D91A4A19-B124-4A09-9770-7320264127D7}" type="presParOf" srcId="{504D8FBD-EF35-47E6-B88A-31155491D8B4}" destId="{00B1294B-C91B-4134-8D3B-CA84CF6E5436}" srcOrd="1" destOrd="0" presId="urn:microsoft.com/office/officeart/2005/8/layout/hierarchy1"/>
    <dgm:cxn modelId="{5877865B-7850-4C94-9A4E-0E9F4E780DA2}" type="presParOf" srcId="{00B1294B-C91B-4134-8D3B-CA84CF6E5436}" destId="{F4ADE1C6-E2B2-40B8-9923-F6156E12AEE1}" srcOrd="0" destOrd="0" presId="urn:microsoft.com/office/officeart/2005/8/layout/hierarchy1"/>
    <dgm:cxn modelId="{97A906C7-DD90-4C8A-A539-E2AE023517A1}" type="presParOf" srcId="{F4ADE1C6-E2B2-40B8-9923-F6156E12AEE1}" destId="{017027FF-778A-4682-80BA-94707F6C375F}" srcOrd="0" destOrd="0" presId="urn:microsoft.com/office/officeart/2005/8/layout/hierarchy1"/>
    <dgm:cxn modelId="{81F754C7-C009-4020-B955-1B0154FB86EE}" type="presParOf" srcId="{F4ADE1C6-E2B2-40B8-9923-F6156E12AEE1}" destId="{2E31D52B-2118-4E00-A395-980B191AF74E}" srcOrd="1" destOrd="0" presId="urn:microsoft.com/office/officeart/2005/8/layout/hierarchy1"/>
    <dgm:cxn modelId="{51BE07AB-42E6-4D40-B4A1-E1B7CC28803F}" type="presParOf" srcId="{00B1294B-C91B-4134-8D3B-CA84CF6E5436}" destId="{4A167BBF-7AF8-4AED-9C91-80B028C00494}" srcOrd="1" destOrd="0" presId="urn:microsoft.com/office/officeart/2005/8/layout/hierarchy1"/>
    <dgm:cxn modelId="{3A5DA6DE-47DB-4DFA-9BBA-34E3B6A023E6}" type="presParOf" srcId="{0D61B4F6-B2F7-4656-A73C-6254954E3ADD}" destId="{3D9EB227-1104-4E45-A990-53D576B70D5A}" srcOrd="2" destOrd="0" presId="urn:microsoft.com/office/officeart/2005/8/layout/hierarchy1"/>
    <dgm:cxn modelId="{8424B2FA-73B6-4780-9E8E-460CF8A86069}" type="presParOf" srcId="{0D61B4F6-B2F7-4656-A73C-6254954E3ADD}" destId="{FB191A1A-6EB6-4229-A6B2-B89DE504DCD6}" srcOrd="3" destOrd="0" presId="urn:microsoft.com/office/officeart/2005/8/layout/hierarchy1"/>
    <dgm:cxn modelId="{9C290770-9DB6-4C48-B698-E639E27B86E9}" type="presParOf" srcId="{FB191A1A-6EB6-4229-A6B2-B89DE504DCD6}" destId="{0BC7276E-1651-43E0-871B-A534DACE59E4}" srcOrd="0" destOrd="0" presId="urn:microsoft.com/office/officeart/2005/8/layout/hierarchy1"/>
    <dgm:cxn modelId="{A4EC730C-13DE-4B4A-B9C7-E8FC42CC68D2}" type="presParOf" srcId="{0BC7276E-1651-43E0-871B-A534DACE59E4}" destId="{83C44A22-D32E-409F-B7C2-32ABB23CB74A}" srcOrd="0" destOrd="0" presId="urn:microsoft.com/office/officeart/2005/8/layout/hierarchy1"/>
    <dgm:cxn modelId="{0FE91138-7B79-4220-A915-1A9F3BE1CD5C}" type="presParOf" srcId="{0BC7276E-1651-43E0-871B-A534DACE59E4}" destId="{ACFD50F0-DFBE-43CA-9C72-C5B171EA1F80}" srcOrd="1" destOrd="0" presId="urn:microsoft.com/office/officeart/2005/8/layout/hierarchy1"/>
    <dgm:cxn modelId="{79907E4C-38A4-4EAA-BE5B-E536868FCBD3}" type="presParOf" srcId="{FB191A1A-6EB6-4229-A6B2-B89DE504DCD6}" destId="{C9077B6C-E4AE-41EA-A17B-ECA92AB319DC}" srcOrd="1" destOrd="0" presId="urn:microsoft.com/office/officeart/2005/8/layout/hierarchy1"/>
    <dgm:cxn modelId="{4B7F0BBE-FD78-4E44-B66C-F02E376A03DA}" type="presParOf" srcId="{C9077B6C-E4AE-41EA-A17B-ECA92AB319DC}" destId="{4834685C-93D2-4A7C-AE2C-DAC09F914CF4}" srcOrd="0" destOrd="0" presId="urn:microsoft.com/office/officeart/2005/8/layout/hierarchy1"/>
    <dgm:cxn modelId="{2AC5C645-C5D2-4ECE-A852-8C72864E4247}" type="presParOf" srcId="{C9077B6C-E4AE-41EA-A17B-ECA92AB319DC}" destId="{700C8693-2768-47D3-BEA8-1C22453C5FFB}" srcOrd="1" destOrd="0" presId="urn:microsoft.com/office/officeart/2005/8/layout/hierarchy1"/>
    <dgm:cxn modelId="{32763E18-C506-4FF0-B686-7E209C682ABF}" type="presParOf" srcId="{700C8693-2768-47D3-BEA8-1C22453C5FFB}" destId="{44FD9E65-6896-42AB-AFA3-2634BCA6A4BD}" srcOrd="0" destOrd="0" presId="urn:microsoft.com/office/officeart/2005/8/layout/hierarchy1"/>
    <dgm:cxn modelId="{2C7FC3C2-1220-4BF7-B3F4-ACC78444B5EA}" type="presParOf" srcId="{44FD9E65-6896-42AB-AFA3-2634BCA6A4BD}" destId="{D65D825A-D905-4F50-B63C-8D48A31A05D4}" srcOrd="0" destOrd="0" presId="urn:microsoft.com/office/officeart/2005/8/layout/hierarchy1"/>
    <dgm:cxn modelId="{B098BA2B-DA6C-4566-8FAD-4C31C8F04863}" type="presParOf" srcId="{44FD9E65-6896-42AB-AFA3-2634BCA6A4BD}" destId="{54CC8995-A323-4BFF-914F-DD57B1EE5593}" srcOrd="1" destOrd="0" presId="urn:microsoft.com/office/officeart/2005/8/layout/hierarchy1"/>
    <dgm:cxn modelId="{71CD021C-B3A8-4656-B61B-26C33E7436DA}" type="presParOf" srcId="{700C8693-2768-47D3-BEA8-1C22453C5FFB}" destId="{9013FDA5-21EB-4B83-B7A6-EB7C7C025000}" srcOrd="1" destOrd="0" presId="urn:microsoft.com/office/officeart/2005/8/layout/hierarchy1"/>
    <dgm:cxn modelId="{DEF4D54E-3377-4E5D-BFAB-C9300F078510}" type="presParOf" srcId="{0D61B4F6-B2F7-4656-A73C-6254954E3ADD}" destId="{3B24CADA-5A69-4D34-90B9-3866273468F2}" srcOrd="4" destOrd="0" presId="urn:microsoft.com/office/officeart/2005/8/layout/hierarchy1"/>
    <dgm:cxn modelId="{291C749C-BFDC-4A82-BFC5-B54458B7A1E9}" type="presParOf" srcId="{0D61B4F6-B2F7-4656-A73C-6254954E3ADD}" destId="{EFF33713-C561-4E27-BD49-C48C449ED4C2}" srcOrd="5" destOrd="0" presId="urn:microsoft.com/office/officeart/2005/8/layout/hierarchy1"/>
    <dgm:cxn modelId="{97D16D06-4F4C-43A7-8D4D-0DC507235297}" type="presParOf" srcId="{EFF33713-C561-4E27-BD49-C48C449ED4C2}" destId="{971F787E-4470-49C9-A313-B84E797B2B14}" srcOrd="0" destOrd="0" presId="urn:microsoft.com/office/officeart/2005/8/layout/hierarchy1"/>
    <dgm:cxn modelId="{033E080B-1C1B-489A-97F8-3C8B59EAD27A}" type="presParOf" srcId="{971F787E-4470-49C9-A313-B84E797B2B14}" destId="{267A4689-5C08-44F9-BC48-645460209467}" srcOrd="0" destOrd="0" presId="urn:microsoft.com/office/officeart/2005/8/layout/hierarchy1"/>
    <dgm:cxn modelId="{38D96FE1-BE87-4490-A82B-6D3001D288E1}" type="presParOf" srcId="{971F787E-4470-49C9-A313-B84E797B2B14}" destId="{08500FAE-4069-4989-8E27-7C3D3E26510F}" srcOrd="1" destOrd="0" presId="urn:microsoft.com/office/officeart/2005/8/layout/hierarchy1"/>
    <dgm:cxn modelId="{B3771913-4B83-4D94-8EB0-5C0428BA4541}" type="presParOf" srcId="{EFF33713-C561-4E27-BD49-C48C449ED4C2}" destId="{3CF9B02B-2181-459D-B449-88E0881C16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B256C6-0738-48C0-9D6A-8EAC4073F0F4}" type="doc">
      <dgm:prSet loTypeId="urn:microsoft.com/office/officeart/2005/8/layout/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C24A613-2A98-43EA-81BE-C519E3CF5C5C}">
      <dgm:prSet phldrT="[Текст]"/>
      <dgm:spPr/>
      <dgm:t>
        <a:bodyPr/>
        <a:lstStyle/>
        <a:p>
          <a:r>
            <a:rPr lang="ru-RU" dirty="0" smtClean="0"/>
            <a:t>Авторитарные технологии</a:t>
          </a:r>
          <a:endParaRPr lang="ru-RU" dirty="0"/>
        </a:p>
      </dgm:t>
    </dgm:pt>
    <dgm:pt modelId="{4319052B-E341-4EF8-8C3B-11940D759760}" type="parTrans" cxnId="{C626C32B-E5D6-4E62-BD7A-7122DB1A5571}">
      <dgm:prSet/>
      <dgm:spPr/>
      <dgm:t>
        <a:bodyPr/>
        <a:lstStyle/>
        <a:p>
          <a:endParaRPr lang="ru-RU"/>
        </a:p>
      </dgm:t>
    </dgm:pt>
    <dgm:pt modelId="{5D593269-0EE4-4B47-991F-D30DC9835B7A}" type="sibTrans" cxnId="{C626C32B-E5D6-4E62-BD7A-7122DB1A5571}">
      <dgm:prSet/>
      <dgm:spPr/>
      <dgm:t>
        <a:bodyPr/>
        <a:lstStyle/>
        <a:p>
          <a:endParaRPr lang="ru-RU"/>
        </a:p>
      </dgm:t>
    </dgm:pt>
    <dgm:pt modelId="{3845AD1C-92BB-4870-95B1-59D9C92B91DB}">
      <dgm:prSet phldrT="[Текст]"/>
      <dgm:spPr/>
      <dgm:t>
        <a:bodyPr/>
        <a:lstStyle/>
        <a:p>
          <a:r>
            <a:rPr lang="ru-RU" dirty="0" smtClean="0"/>
            <a:t>Личностно-ориентированные технологии</a:t>
          </a:r>
          <a:endParaRPr lang="ru-RU" dirty="0"/>
        </a:p>
      </dgm:t>
    </dgm:pt>
    <dgm:pt modelId="{780446B7-3DE6-4541-A082-A1833AC2CDC9}" type="parTrans" cxnId="{1AA67E06-37AF-493A-8A04-29F80C58EB70}">
      <dgm:prSet/>
      <dgm:spPr/>
      <dgm:t>
        <a:bodyPr/>
        <a:lstStyle/>
        <a:p>
          <a:endParaRPr lang="ru-RU"/>
        </a:p>
      </dgm:t>
    </dgm:pt>
    <dgm:pt modelId="{64DD1F14-8677-4A02-A81A-2BD3648F6A01}" type="sibTrans" cxnId="{1AA67E06-37AF-493A-8A04-29F80C58EB70}">
      <dgm:prSet/>
      <dgm:spPr/>
      <dgm:t>
        <a:bodyPr/>
        <a:lstStyle/>
        <a:p>
          <a:endParaRPr lang="ru-RU"/>
        </a:p>
      </dgm:t>
    </dgm:pt>
    <dgm:pt modelId="{F887EAB6-78AD-4251-AC58-B18462A76C71}">
      <dgm:prSet phldrT="[Текст]"/>
      <dgm:spPr/>
      <dgm:t>
        <a:bodyPr/>
        <a:lstStyle/>
        <a:p>
          <a:r>
            <a:rPr lang="ru-RU" dirty="0" smtClean="0"/>
            <a:t>Гуманно-личностные технологии</a:t>
          </a:r>
          <a:endParaRPr lang="ru-RU" dirty="0"/>
        </a:p>
      </dgm:t>
    </dgm:pt>
    <dgm:pt modelId="{7AF2C700-8778-4BDA-BB54-96E5D0C81B07}" type="parTrans" cxnId="{F0AD1216-4747-4CAD-B474-674399CA52F6}">
      <dgm:prSet/>
      <dgm:spPr/>
      <dgm:t>
        <a:bodyPr/>
        <a:lstStyle/>
        <a:p>
          <a:endParaRPr lang="ru-RU"/>
        </a:p>
      </dgm:t>
    </dgm:pt>
    <dgm:pt modelId="{3C912E6D-32C1-4A50-A40C-CBB1F0D5C619}" type="sibTrans" cxnId="{F0AD1216-4747-4CAD-B474-674399CA52F6}">
      <dgm:prSet/>
      <dgm:spPr/>
      <dgm:t>
        <a:bodyPr/>
        <a:lstStyle/>
        <a:p>
          <a:endParaRPr lang="ru-RU"/>
        </a:p>
      </dgm:t>
    </dgm:pt>
    <dgm:pt modelId="{6AC9A5BB-0642-407E-A6B9-1DEBABB8DEDB}">
      <dgm:prSet/>
      <dgm:spPr/>
      <dgm:t>
        <a:bodyPr/>
        <a:lstStyle/>
        <a:p>
          <a:r>
            <a:rPr lang="ru-RU" dirty="0" smtClean="0"/>
            <a:t>Технологии сотрудничества</a:t>
          </a:r>
          <a:endParaRPr lang="ru-RU" dirty="0"/>
        </a:p>
      </dgm:t>
    </dgm:pt>
    <dgm:pt modelId="{68725EB5-93F8-4433-9E32-00C45D6F0B34}" type="parTrans" cxnId="{A066DAB7-DF5C-4562-B12D-2AA44FF926DE}">
      <dgm:prSet/>
      <dgm:spPr/>
      <dgm:t>
        <a:bodyPr/>
        <a:lstStyle/>
        <a:p>
          <a:endParaRPr lang="ru-RU"/>
        </a:p>
      </dgm:t>
    </dgm:pt>
    <dgm:pt modelId="{BDB92543-52D9-49BF-BA91-710A96143359}" type="sibTrans" cxnId="{A066DAB7-DF5C-4562-B12D-2AA44FF926DE}">
      <dgm:prSet/>
      <dgm:spPr/>
      <dgm:t>
        <a:bodyPr/>
        <a:lstStyle/>
        <a:p>
          <a:endParaRPr lang="ru-RU"/>
        </a:p>
      </dgm:t>
    </dgm:pt>
    <dgm:pt modelId="{F2D9A108-E646-4B9A-878B-59AB46FFD4E3}">
      <dgm:prSet/>
      <dgm:spPr/>
      <dgm:t>
        <a:bodyPr/>
        <a:lstStyle/>
        <a:p>
          <a:r>
            <a:rPr lang="ru-RU" dirty="0" smtClean="0"/>
            <a:t>Технологии свободного воспитания</a:t>
          </a:r>
          <a:endParaRPr lang="ru-RU" dirty="0"/>
        </a:p>
      </dgm:t>
    </dgm:pt>
    <dgm:pt modelId="{BD1206E6-76C6-42AD-8A57-D21E4F841696}" type="parTrans" cxnId="{34EC5EDB-0C5D-415F-893F-21BD6B5223D8}">
      <dgm:prSet/>
      <dgm:spPr/>
      <dgm:t>
        <a:bodyPr/>
        <a:lstStyle/>
        <a:p>
          <a:endParaRPr lang="ru-RU"/>
        </a:p>
      </dgm:t>
    </dgm:pt>
    <dgm:pt modelId="{0C87F356-4C8B-4AB8-AEDE-D31E43E731E5}" type="sibTrans" cxnId="{34EC5EDB-0C5D-415F-893F-21BD6B5223D8}">
      <dgm:prSet/>
      <dgm:spPr/>
      <dgm:t>
        <a:bodyPr/>
        <a:lstStyle/>
        <a:p>
          <a:endParaRPr lang="ru-RU"/>
        </a:p>
      </dgm:t>
    </dgm:pt>
    <dgm:pt modelId="{9F49312B-7EA8-4188-8FF9-077B2EDC791F}" type="pres">
      <dgm:prSet presAssocID="{66B256C6-0738-48C0-9D6A-8EAC4073F0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C1998-F234-453F-A100-959B4AB045EC}" type="pres">
      <dgm:prSet presAssocID="{9C24A613-2A98-43EA-81BE-C519E3CF5C5C}" presName="parentLin" presStyleCnt="0"/>
      <dgm:spPr/>
    </dgm:pt>
    <dgm:pt modelId="{6E225FD7-B079-4EEC-9781-D7741CDB2E8A}" type="pres">
      <dgm:prSet presAssocID="{9C24A613-2A98-43EA-81BE-C519E3CF5C5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33E9DCC-9E05-4836-B5AA-96B9E53640D4}" type="pres">
      <dgm:prSet presAssocID="{9C24A613-2A98-43EA-81BE-C519E3CF5C5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40A3D-3A1D-409D-9489-6F7FE02740B9}" type="pres">
      <dgm:prSet presAssocID="{9C24A613-2A98-43EA-81BE-C519E3CF5C5C}" presName="negativeSpace" presStyleCnt="0"/>
      <dgm:spPr/>
    </dgm:pt>
    <dgm:pt modelId="{FEF2EA55-2E8A-46BB-A03C-00A2FC5F853C}" type="pres">
      <dgm:prSet presAssocID="{9C24A613-2A98-43EA-81BE-C519E3CF5C5C}" presName="childText" presStyleLbl="conFgAcc1" presStyleIdx="0" presStyleCnt="5">
        <dgm:presLayoutVars>
          <dgm:bulletEnabled val="1"/>
        </dgm:presLayoutVars>
      </dgm:prSet>
      <dgm:spPr/>
    </dgm:pt>
    <dgm:pt modelId="{7E5CF5E0-3AD2-4C82-9E84-76B9BC663ECE}" type="pres">
      <dgm:prSet presAssocID="{5D593269-0EE4-4B47-991F-D30DC9835B7A}" presName="spaceBetweenRectangles" presStyleCnt="0"/>
      <dgm:spPr/>
    </dgm:pt>
    <dgm:pt modelId="{91B47361-931D-49FD-BFF0-0343EA14938B}" type="pres">
      <dgm:prSet presAssocID="{3845AD1C-92BB-4870-95B1-59D9C92B91DB}" presName="parentLin" presStyleCnt="0"/>
      <dgm:spPr/>
    </dgm:pt>
    <dgm:pt modelId="{7A414779-96E5-4A2A-93DE-E50332099872}" type="pres">
      <dgm:prSet presAssocID="{3845AD1C-92BB-4870-95B1-59D9C92B91D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234BBF6-C469-4E3F-BCFC-5A934210D9FB}" type="pres">
      <dgm:prSet presAssocID="{3845AD1C-92BB-4870-95B1-59D9C92B91D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D8DC9-6F1E-4E41-9CF4-767143D5FB5B}" type="pres">
      <dgm:prSet presAssocID="{3845AD1C-92BB-4870-95B1-59D9C92B91DB}" presName="negativeSpace" presStyleCnt="0"/>
      <dgm:spPr/>
    </dgm:pt>
    <dgm:pt modelId="{4CB0922E-2737-4DE9-AF3C-2DB247023353}" type="pres">
      <dgm:prSet presAssocID="{3845AD1C-92BB-4870-95B1-59D9C92B91DB}" presName="childText" presStyleLbl="conFgAcc1" presStyleIdx="1" presStyleCnt="5">
        <dgm:presLayoutVars>
          <dgm:bulletEnabled val="1"/>
        </dgm:presLayoutVars>
      </dgm:prSet>
      <dgm:spPr/>
    </dgm:pt>
    <dgm:pt modelId="{2F6BAF70-5F2A-432D-82D5-F5A08EAE2B93}" type="pres">
      <dgm:prSet presAssocID="{64DD1F14-8677-4A02-A81A-2BD3648F6A01}" presName="spaceBetweenRectangles" presStyleCnt="0"/>
      <dgm:spPr/>
    </dgm:pt>
    <dgm:pt modelId="{2C6A60B9-B948-4692-BC03-7DC3EBB28288}" type="pres">
      <dgm:prSet presAssocID="{F887EAB6-78AD-4251-AC58-B18462A76C71}" presName="parentLin" presStyleCnt="0"/>
      <dgm:spPr/>
    </dgm:pt>
    <dgm:pt modelId="{CFD3C9EA-C21C-4006-AC48-3073B4F3938C}" type="pres">
      <dgm:prSet presAssocID="{F887EAB6-78AD-4251-AC58-B18462A76C7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91A621D-C30B-45DE-8426-5D2C99C8A00C}" type="pres">
      <dgm:prSet presAssocID="{F887EAB6-78AD-4251-AC58-B18462A76C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A3A99-5298-4C97-86CD-E67DFDA758DE}" type="pres">
      <dgm:prSet presAssocID="{F887EAB6-78AD-4251-AC58-B18462A76C71}" presName="negativeSpace" presStyleCnt="0"/>
      <dgm:spPr/>
    </dgm:pt>
    <dgm:pt modelId="{90A3F2D1-6CDC-4CC8-93B0-B0FB94D9DCD8}" type="pres">
      <dgm:prSet presAssocID="{F887EAB6-78AD-4251-AC58-B18462A76C71}" presName="childText" presStyleLbl="conFgAcc1" presStyleIdx="2" presStyleCnt="5">
        <dgm:presLayoutVars>
          <dgm:bulletEnabled val="1"/>
        </dgm:presLayoutVars>
      </dgm:prSet>
      <dgm:spPr/>
    </dgm:pt>
    <dgm:pt modelId="{C2FD9126-B261-4D4B-9B52-DD4ABDBE2D12}" type="pres">
      <dgm:prSet presAssocID="{3C912E6D-32C1-4A50-A40C-CBB1F0D5C619}" presName="spaceBetweenRectangles" presStyleCnt="0"/>
      <dgm:spPr/>
    </dgm:pt>
    <dgm:pt modelId="{14032204-06D6-4233-A895-4D997FCF8647}" type="pres">
      <dgm:prSet presAssocID="{6AC9A5BB-0642-407E-A6B9-1DEBABB8DEDB}" presName="parentLin" presStyleCnt="0"/>
      <dgm:spPr/>
    </dgm:pt>
    <dgm:pt modelId="{993E8348-8D97-40F9-A0B7-27E8047CBC71}" type="pres">
      <dgm:prSet presAssocID="{6AC9A5BB-0642-407E-A6B9-1DEBABB8DED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80AAA96-FAB7-4960-9681-4A66BFF29921}" type="pres">
      <dgm:prSet presAssocID="{6AC9A5BB-0642-407E-A6B9-1DEBABB8DE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791C6-3E44-47C8-9F66-910901964BAD}" type="pres">
      <dgm:prSet presAssocID="{6AC9A5BB-0642-407E-A6B9-1DEBABB8DEDB}" presName="negativeSpace" presStyleCnt="0"/>
      <dgm:spPr/>
    </dgm:pt>
    <dgm:pt modelId="{43CC08D3-3709-4578-820A-7C062D6C3BE5}" type="pres">
      <dgm:prSet presAssocID="{6AC9A5BB-0642-407E-A6B9-1DEBABB8DEDB}" presName="childText" presStyleLbl="conFgAcc1" presStyleIdx="3" presStyleCnt="5">
        <dgm:presLayoutVars>
          <dgm:bulletEnabled val="1"/>
        </dgm:presLayoutVars>
      </dgm:prSet>
      <dgm:spPr/>
    </dgm:pt>
    <dgm:pt modelId="{349A1CE8-F667-49C8-A57A-3FAC558AB701}" type="pres">
      <dgm:prSet presAssocID="{BDB92543-52D9-49BF-BA91-710A96143359}" presName="spaceBetweenRectangles" presStyleCnt="0"/>
      <dgm:spPr/>
    </dgm:pt>
    <dgm:pt modelId="{130C6974-BAE5-4AAE-94A2-F2448C841194}" type="pres">
      <dgm:prSet presAssocID="{F2D9A108-E646-4B9A-878B-59AB46FFD4E3}" presName="parentLin" presStyleCnt="0"/>
      <dgm:spPr/>
    </dgm:pt>
    <dgm:pt modelId="{2D41B125-A2CF-4D11-932C-D22DD69CD39B}" type="pres">
      <dgm:prSet presAssocID="{F2D9A108-E646-4B9A-878B-59AB46FFD4E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E167B7A-EB5B-4ACE-A676-00D48F81C385}" type="pres">
      <dgm:prSet presAssocID="{F2D9A108-E646-4B9A-878B-59AB46FFD4E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908F1-E31D-48C2-9BAD-BE107BE3B059}" type="pres">
      <dgm:prSet presAssocID="{F2D9A108-E646-4B9A-878B-59AB46FFD4E3}" presName="negativeSpace" presStyleCnt="0"/>
      <dgm:spPr/>
    </dgm:pt>
    <dgm:pt modelId="{EDF5A7F4-9493-42C4-A8C1-A33F48C9E89E}" type="pres">
      <dgm:prSet presAssocID="{F2D9A108-E646-4B9A-878B-59AB46FFD4E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626C32B-E5D6-4E62-BD7A-7122DB1A5571}" srcId="{66B256C6-0738-48C0-9D6A-8EAC4073F0F4}" destId="{9C24A613-2A98-43EA-81BE-C519E3CF5C5C}" srcOrd="0" destOrd="0" parTransId="{4319052B-E341-4EF8-8C3B-11940D759760}" sibTransId="{5D593269-0EE4-4B47-991F-D30DC9835B7A}"/>
    <dgm:cxn modelId="{1E6F0612-AA6F-419B-B519-F6D23B7A349F}" type="presOf" srcId="{F887EAB6-78AD-4251-AC58-B18462A76C71}" destId="{CFD3C9EA-C21C-4006-AC48-3073B4F3938C}" srcOrd="0" destOrd="0" presId="urn:microsoft.com/office/officeart/2005/8/layout/list1"/>
    <dgm:cxn modelId="{A8AF5855-1E4D-4E48-958A-44FA9D10BECC}" type="presOf" srcId="{F2D9A108-E646-4B9A-878B-59AB46FFD4E3}" destId="{FE167B7A-EB5B-4ACE-A676-00D48F81C385}" srcOrd="1" destOrd="0" presId="urn:microsoft.com/office/officeart/2005/8/layout/list1"/>
    <dgm:cxn modelId="{DB29CB6F-4583-48B5-81CC-4AA20B160E93}" type="presOf" srcId="{9C24A613-2A98-43EA-81BE-C519E3CF5C5C}" destId="{6E225FD7-B079-4EEC-9781-D7741CDB2E8A}" srcOrd="0" destOrd="0" presId="urn:microsoft.com/office/officeart/2005/8/layout/list1"/>
    <dgm:cxn modelId="{0FB121F6-52A4-4404-8370-FD7E30423072}" type="presOf" srcId="{6AC9A5BB-0642-407E-A6B9-1DEBABB8DEDB}" destId="{880AAA96-FAB7-4960-9681-4A66BFF29921}" srcOrd="1" destOrd="0" presId="urn:microsoft.com/office/officeart/2005/8/layout/list1"/>
    <dgm:cxn modelId="{0FA7D65B-2E47-4283-9F87-639C56805DED}" type="presOf" srcId="{9C24A613-2A98-43EA-81BE-C519E3CF5C5C}" destId="{F33E9DCC-9E05-4836-B5AA-96B9E53640D4}" srcOrd="1" destOrd="0" presId="urn:microsoft.com/office/officeart/2005/8/layout/list1"/>
    <dgm:cxn modelId="{F07B80F5-3A18-4DE9-A188-648F3E9C765E}" type="presOf" srcId="{6AC9A5BB-0642-407E-A6B9-1DEBABB8DEDB}" destId="{993E8348-8D97-40F9-A0B7-27E8047CBC71}" srcOrd="0" destOrd="0" presId="urn:microsoft.com/office/officeart/2005/8/layout/list1"/>
    <dgm:cxn modelId="{EB7C62C7-0DD1-471A-A24B-85677CCE4429}" type="presOf" srcId="{F2D9A108-E646-4B9A-878B-59AB46FFD4E3}" destId="{2D41B125-A2CF-4D11-932C-D22DD69CD39B}" srcOrd="0" destOrd="0" presId="urn:microsoft.com/office/officeart/2005/8/layout/list1"/>
    <dgm:cxn modelId="{BB27976D-D3B9-4E27-86DD-CB3C17B3B62A}" type="presOf" srcId="{F887EAB6-78AD-4251-AC58-B18462A76C71}" destId="{E91A621D-C30B-45DE-8426-5D2C99C8A00C}" srcOrd="1" destOrd="0" presId="urn:microsoft.com/office/officeart/2005/8/layout/list1"/>
    <dgm:cxn modelId="{34EC5EDB-0C5D-415F-893F-21BD6B5223D8}" srcId="{66B256C6-0738-48C0-9D6A-8EAC4073F0F4}" destId="{F2D9A108-E646-4B9A-878B-59AB46FFD4E3}" srcOrd="4" destOrd="0" parTransId="{BD1206E6-76C6-42AD-8A57-D21E4F841696}" sibTransId="{0C87F356-4C8B-4AB8-AEDE-D31E43E731E5}"/>
    <dgm:cxn modelId="{45605FFA-B4FE-4B14-8B86-3D63139A48B6}" type="presOf" srcId="{66B256C6-0738-48C0-9D6A-8EAC4073F0F4}" destId="{9F49312B-7EA8-4188-8FF9-077B2EDC791F}" srcOrd="0" destOrd="0" presId="urn:microsoft.com/office/officeart/2005/8/layout/list1"/>
    <dgm:cxn modelId="{F0AD1216-4747-4CAD-B474-674399CA52F6}" srcId="{66B256C6-0738-48C0-9D6A-8EAC4073F0F4}" destId="{F887EAB6-78AD-4251-AC58-B18462A76C71}" srcOrd="2" destOrd="0" parTransId="{7AF2C700-8778-4BDA-BB54-96E5D0C81B07}" sibTransId="{3C912E6D-32C1-4A50-A40C-CBB1F0D5C619}"/>
    <dgm:cxn modelId="{A066DAB7-DF5C-4562-B12D-2AA44FF926DE}" srcId="{66B256C6-0738-48C0-9D6A-8EAC4073F0F4}" destId="{6AC9A5BB-0642-407E-A6B9-1DEBABB8DEDB}" srcOrd="3" destOrd="0" parTransId="{68725EB5-93F8-4433-9E32-00C45D6F0B34}" sibTransId="{BDB92543-52D9-49BF-BA91-710A96143359}"/>
    <dgm:cxn modelId="{1AA67E06-37AF-493A-8A04-29F80C58EB70}" srcId="{66B256C6-0738-48C0-9D6A-8EAC4073F0F4}" destId="{3845AD1C-92BB-4870-95B1-59D9C92B91DB}" srcOrd="1" destOrd="0" parTransId="{780446B7-3DE6-4541-A082-A1833AC2CDC9}" sibTransId="{64DD1F14-8677-4A02-A81A-2BD3648F6A01}"/>
    <dgm:cxn modelId="{80A94B31-B7B0-4E50-9E95-D939FBB405B1}" type="presOf" srcId="{3845AD1C-92BB-4870-95B1-59D9C92B91DB}" destId="{1234BBF6-C469-4E3F-BCFC-5A934210D9FB}" srcOrd="1" destOrd="0" presId="urn:microsoft.com/office/officeart/2005/8/layout/list1"/>
    <dgm:cxn modelId="{B0F3B0E2-6FD3-4F96-83F1-3B9E6A780AC2}" type="presOf" srcId="{3845AD1C-92BB-4870-95B1-59D9C92B91DB}" destId="{7A414779-96E5-4A2A-93DE-E50332099872}" srcOrd="0" destOrd="0" presId="urn:microsoft.com/office/officeart/2005/8/layout/list1"/>
    <dgm:cxn modelId="{83B539AB-8989-4959-8C89-C14146589673}" type="presParOf" srcId="{9F49312B-7EA8-4188-8FF9-077B2EDC791F}" destId="{E18C1998-F234-453F-A100-959B4AB045EC}" srcOrd="0" destOrd="0" presId="urn:microsoft.com/office/officeart/2005/8/layout/list1"/>
    <dgm:cxn modelId="{CCB9AF7D-76ED-440A-888D-35BA61E65AE5}" type="presParOf" srcId="{E18C1998-F234-453F-A100-959B4AB045EC}" destId="{6E225FD7-B079-4EEC-9781-D7741CDB2E8A}" srcOrd="0" destOrd="0" presId="urn:microsoft.com/office/officeart/2005/8/layout/list1"/>
    <dgm:cxn modelId="{762039D4-11E9-4A8E-AC65-7606AF443F9B}" type="presParOf" srcId="{E18C1998-F234-453F-A100-959B4AB045EC}" destId="{F33E9DCC-9E05-4836-B5AA-96B9E53640D4}" srcOrd="1" destOrd="0" presId="urn:microsoft.com/office/officeart/2005/8/layout/list1"/>
    <dgm:cxn modelId="{4B04D1C5-ECAC-409D-8D57-57B802956F6C}" type="presParOf" srcId="{9F49312B-7EA8-4188-8FF9-077B2EDC791F}" destId="{22E40A3D-3A1D-409D-9489-6F7FE02740B9}" srcOrd="1" destOrd="0" presId="urn:microsoft.com/office/officeart/2005/8/layout/list1"/>
    <dgm:cxn modelId="{DB870590-3589-41B5-91F5-E5CABDD36D7D}" type="presParOf" srcId="{9F49312B-7EA8-4188-8FF9-077B2EDC791F}" destId="{FEF2EA55-2E8A-46BB-A03C-00A2FC5F853C}" srcOrd="2" destOrd="0" presId="urn:microsoft.com/office/officeart/2005/8/layout/list1"/>
    <dgm:cxn modelId="{3EFD68CD-9B53-4D8E-8A8D-CD59F6EEE96A}" type="presParOf" srcId="{9F49312B-7EA8-4188-8FF9-077B2EDC791F}" destId="{7E5CF5E0-3AD2-4C82-9E84-76B9BC663ECE}" srcOrd="3" destOrd="0" presId="urn:microsoft.com/office/officeart/2005/8/layout/list1"/>
    <dgm:cxn modelId="{32F85267-5FA1-4F0C-BF90-15D0261F8045}" type="presParOf" srcId="{9F49312B-7EA8-4188-8FF9-077B2EDC791F}" destId="{91B47361-931D-49FD-BFF0-0343EA14938B}" srcOrd="4" destOrd="0" presId="urn:microsoft.com/office/officeart/2005/8/layout/list1"/>
    <dgm:cxn modelId="{51CB0A13-4E6B-4DDD-9740-9B546B941F52}" type="presParOf" srcId="{91B47361-931D-49FD-BFF0-0343EA14938B}" destId="{7A414779-96E5-4A2A-93DE-E50332099872}" srcOrd="0" destOrd="0" presId="urn:microsoft.com/office/officeart/2005/8/layout/list1"/>
    <dgm:cxn modelId="{D1188137-A948-44F6-B228-8EE4AF9CFFF7}" type="presParOf" srcId="{91B47361-931D-49FD-BFF0-0343EA14938B}" destId="{1234BBF6-C469-4E3F-BCFC-5A934210D9FB}" srcOrd="1" destOrd="0" presId="urn:microsoft.com/office/officeart/2005/8/layout/list1"/>
    <dgm:cxn modelId="{F5D5BC40-4DF6-4AAD-873E-5858F44A60DC}" type="presParOf" srcId="{9F49312B-7EA8-4188-8FF9-077B2EDC791F}" destId="{7D6D8DC9-6F1E-4E41-9CF4-767143D5FB5B}" srcOrd="5" destOrd="0" presId="urn:microsoft.com/office/officeart/2005/8/layout/list1"/>
    <dgm:cxn modelId="{0284AB0F-009B-4788-99C1-5A5BBB214375}" type="presParOf" srcId="{9F49312B-7EA8-4188-8FF9-077B2EDC791F}" destId="{4CB0922E-2737-4DE9-AF3C-2DB247023353}" srcOrd="6" destOrd="0" presId="urn:microsoft.com/office/officeart/2005/8/layout/list1"/>
    <dgm:cxn modelId="{4B5665DD-8C1C-496F-8DEF-2CC634340AB6}" type="presParOf" srcId="{9F49312B-7EA8-4188-8FF9-077B2EDC791F}" destId="{2F6BAF70-5F2A-432D-82D5-F5A08EAE2B93}" srcOrd="7" destOrd="0" presId="urn:microsoft.com/office/officeart/2005/8/layout/list1"/>
    <dgm:cxn modelId="{7E15F5D4-3518-4839-8CEF-451C21F0E7C8}" type="presParOf" srcId="{9F49312B-7EA8-4188-8FF9-077B2EDC791F}" destId="{2C6A60B9-B948-4692-BC03-7DC3EBB28288}" srcOrd="8" destOrd="0" presId="urn:microsoft.com/office/officeart/2005/8/layout/list1"/>
    <dgm:cxn modelId="{8CA166E9-4EE2-4D80-95D9-5DC226980833}" type="presParOf" srcId="{2C6A60B9-B948-4692-BC03-7DC3EBB28288}" destId="{CFD3C9EA-C21C-4006-AC48-3073B4F3938C}" srcOrd="0" destOrd="0" presId="urn:microsoft.com/office/officeart/2005/8/layout/list1"/>
    <dgm:cxn modelId="{3E2C5F78-C423-44F3-8237-061BE00EEF05}" type="presParOf" srcId="{2C6A60B9-B948-4692-BC03-7DC3EBB28288}" destId="{E91A621D-C30B-45DE-8426-5D2C99C8A00C}" srcOrd="1" destOrd="0" presId="urn:microsoft.com/office/officeart/2005/8/layout/list1"/>
    <dgm:cxn modelId="{FCD336DB-B7F3-4C23-AF8E-92F2E0881737}" type="presParOf" srcId="{9F49312B-7EA8-4188-8FF9-077B2EDC791F}" destId="{F27A3A99-5298-4C97-86CD-E67DFDA758DE}" srcOrd="9" destOrd="0" presId="urn:microsoft.com/office/officeart/2005/8/layout/list1"/>
    <dgm:cxn modelId="{C39D89F0-F821-4A72-AD80-E532C94EFC05}" type="presParOf" srcId="{9F49312B-7EA8-4188-8FF9-077B2EDC791F}" destId="{90A3F2D1-6CDC-4CC8-93B0-B0FB94D9DCD8}" srcOrd="10" destOrd="0" presId="urn:microsoft.com/office/officeart/2005/8/layout/list1"/>
    <dgm:cxn modelId="{957FAF5C-3034-4E65-8D77-4E9D1C95DE1C}" type="presParOf" srcId="{9F49312B-7EA8-4188-8FF9-077B2EDC791F}" destId="{C2FD9126-B261-4D4B-9B52-DD4ABDBE2D12}" srcOrd="11" destOrd="0" presId="urn:microsoft.com/office/officeart/2005/8/layout/list1"/>
    <dgm:cxn modelId="{0D1215A5-27B9-49CB-A95E-778E8EC2C382}" type="presParOf" srcId="{9F49312B-7EA8-4188-8FF9-077B2EDC791F}" destId="{14032204-06D6-4233-A895-4D997FCF8647}" srcOrd="12" destOrd="0" presId="urn:microsoft.com/office/officeart/2005/8/layout/list1"/>
    <dgm:cxn modelId="{BB51432A-F207-45E4-A458-FC426448C9AB}" type="presParOf" srcId="{14032204-06D6-4233-A895-4D997FCF8647}" destId="{993E8348-8D97-40F9-A0B7-27E8047CBC71}" srcOrd="0" destOrd="0" presId="urn:microsoft.com/office/officeart/2005/8/layout/list1"/>
    <dgm:cxn modelId="{38D57740-8C84-4682-A5AA-CDA9914EA99B}" type="presParOf" srcId="{14032204-06D6-4233-A895-4D997FCF8647}" destId="{880AAA96-FAB7-4960-9681-4A66BFF29921}" srcOrd="1" destOrd="0" presId="urn:microsoft.com/office/officeart/2005/8/layout/list1"/>
    <dgm:cxn modelId="{67D84FB6-D06A-4FEE-9508-08DE8F90E473}" type="presParOf" srcId="{9F49312B-7EA8-4188-8FF9-077B2EDC791F}" destId="{7A9791C6-3E44-47C8-9F66-910901964BAD}" srcOrd="13" destOrd="0" presId="urn:microsoft.com/office/officeart/2005/8/layout/list1"/>
    <dgm:cxn modelId="{A1D6F952-E59F-4F7A-9AB1-8419D99A5588}" type="presParOf" srcId="{9F49312B-7EA8-4188-8FF9-077B2EDC791F}" destId="{43CC08D3-3709-4578-820A-7C062D6C3BE5}" srcOrd="14" destOrd="0" presId="urn:microsoft.com/office/officeart/2005/8/layout/list1"/>
    <dgm:cxn modelId="{94F84015-91B1-4C40-AAA2-2FFF4F5F4A1F}" type="presParOf" srcId="{9F49312B-7EA8-4188-8FF9-077B2EDC791F}" destId="{349A1CE8-F667-49C8-A57A-3FAC558AB701}" srcOrd="15" destOrd="0" presId="urn:microsoft.com/office/officeart/2005/8/layout/list1"/>
    <dgm:cxn modelId="{F75C7293-6476-4B65-B980-C41B6D0FED50}" type="presParOf" srcId="{9F49312B-7EA8-4188-8FF9-077B2EDC791F}" destId="{130C6974-BAE5-4AAE-94A2-F2448C841194}" srcOrd="16" destOrd="0" presId="urn:microsoft.com/office/officeart/2005/8/layout/list1"/>
    <dgm:cxn modelId="{9F517347-C89D-4064-8AFA-D998F1075827}" type="presParOf" srcId="{130C6974-BAE5-4AAE-94A2-F2448C841194}" destId="{2D41B125-A2CF-4D11-932C-D22DD69CD39B}" srcOrd="0" destOrd="0" presId="urn:microsoft.com/office/officeart/2005/8/layout/list1"/>
    <dgm:cxn modelId="{A4E9D7A3-EE31-4A0F-BF0B-CBD762A8CDD1}" type="presParOf" srcId="{130C6974-BAE5-4AAE-94A2-F2448C841194}" destId="{FE167B7A-EB5B-4ACE-A676-00D48F81C385}" srcOrd="1" destOrd="0" presId="urn:microsoft.com/office/officeart/2005/8/layout/list1"/>
    <dgm:cxn modelId="{A36CAEF4-1564-47C8-9AEE-663AEE4EE0DC}" type="presParOf" srcId="{9F49312B-7EA8-4188-8FF9-077B2EDC791F}" destId="{B03908F1-E31D-48C2-9BAD-BE107BE3B059}" srcOrd="17" destOrd="0" presId="urn:microsoft.com/office/officeart/2005/8/layout/list1"/>
    <dgm:cxn modelId="{8B70EB1E-590E-4F65-A425-DFEAB3275A9B}" type="presParOf" srcId="{9F49312B-7EA8-4188-8FF9-077B2EDC791F}" destId="{EDF5A7F4-9493-42C4-A8C1-A33F48C9E89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B256C6-0738-48C0-9D6A-8EAC4073F0F4}" type="doc">
      <dgm:prSet loTypeId="urn:microsoft.com/office/officeart/2005/8/layout/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C24A613-2A98-43EA-81BE-C519E3CF5C5C}">
      <dgm:prSet phldrT="[Текст]"/>
      <dgm:spPr/>
      <dgm:t>
        <a:bodyPr/>
        <a:lstStyle/>
        <a:p>
          <a:r>
            <a:rPr lang="ru-RU" dirty="0" smtClean="0"/>
            <a:t>Педагогические технологии на основе гуманизации и демократизации педагогических отношений</a:t>
          </a:r>
          <a:endParaRPr lang="ru-RU" dirty="0"/>
        </a:p>
      </dgm:t>
    </dgm:pt>
    <dgm:pt modelId="{4319052B-E341-4EF8-8C3B-11940D759760}" type="parTrans" cxnId="{C626C32B-E5D6-4E62-BD7A-7122DB1A5571}">
      <dgm:prSet/>
      <dgm:spPr/>
      <dgm:t>
        <a:bodyPr/>
        <a:lstStyle/>
        <a:p>
          <a:endParaRPr lang="ru-RU"/>
        </a:p>
      </dgm:t>
    </dgm:pt>
    <dgm:pt modelId="{5D593269-0EE4-4B47-991F-D30DC9835B7A}" type="sibTrans" cxnId="{C626C32B-E5D6-4E62-BD7A-7122DB1A5571}">
      <dgm:prSet/>
      <dgm:spPr/>
      <dgm:t>
        <a:bodyPr/>
        <a:lstStyle/>
        <a:p>
          <a:endParaRPr lang="ru-RU"/>
        </a:p>
      </dgm:t>
    </dgm:pt>
    <dgm:pt modelId="{3845AD1C-92BB-4870-95B1-59D9C92B91DB}">
      <dgm:prSet phldrT="[Текст]"/>
      <dgm:spPr/>
      <dgm:t>
        <a:bodyPr/>
        <a:lstStyle/>
        <a:p>
          <a:r>
            <a:rPr lang="ru-RU" dirty="0" smtClean="0"/>
            <a:t>Педагогические</a:t>
          </a:r>
          <a:r>
            <a:rPr lang="ru-RU" baseline="0" dirty="0" smtClean="0"/>
            <a:t> технологии на основе эффективности организации и управления процессом обучения</a:t>
          </a:r>
          <a:endParaRPr lang="ru-RU" dirty="0"/>
        </a:p>
      </dgm:t>
    </dgm:pt>
    <dgm:pt modelId="{780446B7-3DE6-4541-A082-A1833AC2CDC9}" type="parTrans" cxnId="{1AA67E06-37AF-493A-8A04-29F80C58EB70}">
      <dgm:prSet/>
      <dgm:spPr/>
      <dgm:t>
        <a:bodyPr/>
        <a:lstStyle/>
        <a:p>
          <a:endParaRPr lang="ru-RU"/>
        </a:p>
      </dgm:t>
    </dgm:pt>
    <dgm:pt modelId="{64DD1F14-8677-4A02-A81A-2BD3648F6A01}" type="sibTrans" cxnId="{1AA67E06-37AF-493A-8A04-29F80C58EB70}">
      <dgm:prSet/>
      <dgm:spPr/>
      <dgm:t>
        <a:bodyPr/>
        <a:lstStyle/>
        <a:p>
          <a:endParaRPr lang="ru-RU"/>
        </a:p>
      </dgm:t>
    </dgm:pt>
    <dgm:pt modelId="{F887EAB6-78AD-4251-AC58-B18462A76C71}">
      <dgm:prSet phldrT="[Текст]"/>
      <dgm:spPr/>
      <dgm:t>
        <a:bodyPr/>
        <a:lstStyle/>
        <a:p>
          <a:r>
            <a:rPr lang="ru-RU" dirty="0" smtClean="0"/>
            <a:t>Природосообразные, использующие методы народной педагогики </a:t>
          </a:r>
          <a:endParaRPr lang="ru-RU" dirty="0"/>
        </a:p>
      </dgm:t>
    </dgm:pt>
    <dgm:pt modelId="{7AF2C700-8778-4BDA-BB54-96E5D0C81B07}" type="parTrans" cxnId="{F0AD1216-4747-4CAD-B474-674399CA52F6}">
      <dgm:prSet/>
      <dgm:spPr/>
      <dgm:t>
        <a:bodyPr/>
        <a:lstStyle/>
        <a:p>
          <a:endParaRPr lang="ru-RU"/>
        </a:p>
      </dgm:t>
    </dgm:pt>
    <dgm:pt modelId="{3C912E6D-32C1-4A50-A40C-CBB1F0D5C619}" type="sibTrans" cxnId="{F0AD1216-4747-4CAD-B474-674399CA52F6}">
      <dgm:prSet/>
      <dgm:spPr/>
      <dgm:t>
        <a:bodyPr/>
        <a:lstStyle/>
        <a:p>
          <a:endParaRPr lang="ru-RU"/>
        </a:p>
      </dgm:t>
    </dgm:pt>
    <dgm:pt modelId="{6AC9A5BB-0642-407E-A6B9-1DEBABB8DEDB}">
      <dgm:prSet/>
      <dgm:spPr/>
      <dgm:t>
        <a:bodyPr/>
        <a:lstStyle/>
        <a:p>
          <a:r>
            <a:rPr lang="ru-RU" dirty="0" smtClean="0"/>
            <a:t>Альтернативные </a:t>
          </a:r>
          <a:endParaRPr lang="ru-RU" dirty="0"/>
        </a:p>
      </dgm:t>
    </dgm:pt>
    <dgm:pt modelId="{68725EB5-93F8-4433-9E32-00C45D6F0B34}" type="parTrans" cxnId="{A066DAB7-DF5C-4562-B12D-2AA44FF926DE}">
      <dgm:prSet/>
      <dgm:spPr/>
      <dgm:t>
        <a:bodyPr/>
        <a:lstStyle/>
        <a:p>
          <a:endParaRPr lang="ru-RU"/>
        </a:p>
      </dgm:t>
    </dgm:pt>
    <dgm:pt modelId="{BDB92543-52D9-49BF-BA91-710A96143359}" type="sibTrans" cxnId="{A066DAB7-DF5C-4562-B12D-2AA44FF926DE}">
      <dgm:prSet/>
      <dgm:spPr/>
      <dgm:t>
        <a:bodyPr/>
        <a:lstStyle/>
        <a:p>
          <a:endParaRPr lang="ru-RU"/>
        </a:p>
      </dgm:t>
    </dgm:pt>
    <dgm:pt modelId="{F2D9A108-E646-4B9A-878B-59AB46FFD4E3}">
      <dgm:prSet/>
      <dgm:spPr/>
      <dgm:t>
        <a:bodyPr/>
        <a:lstStyle/>
        <a:p>
          <a:r>
            <a:rPr lang="ru-RU" dirty="0" smtClean="0"/>
            <a:t>Комплексные </a:t>
          </a:r>
          <a:r>
            <a:rPr lang="ru-RU" dirty="0" err="1" smtClean="0"/>
            <a:t>политехнологии</a:t>
          </a:r>
          <a:endParaRPr lang="ru-RU" dirty="0"/>
        </a:p>
      </dgm:t>
    </dgm:pt>
    <dgm:pt modelId="{BD1206E6-76C6-42AD-8A57-D21E4F841696}" type="parTrans" cxnId="{34EC5EDB-0C5D-415F-893F-21BD6B5223D8}">
      <dgm:prSet/>
      <dgm:spPr/>
      <dgm:t>
        <a:bodyPr/>
        <a:lstStyle/>
        <a:p>
          <a:endParaRPr lang="ru-RU"/>
        </a:p>
      </dgm:t>
    </dgm:pt>
    <dgm:pt modelId="{0C87F356-4C8B-4AB8-AEDE-D31E43E731E5}" type="sibTrans" cxnId="{34EC5EDB-0C5D-415F-893F-21BD6B5223D8}">
      <dgm:prSet/>
      <dgm:spPr/>
      <dgm:t>
        <a:bodyPr/>
        <a:lstStyle/>
        <a:p>
          <a:endParaRPr lang="ru-RU"/>
        </a:p>
      </dgm:t>
    </dgm:pt>
    <dgm:pt modelId="{9F49312B-7EA8-4188-8FF9-077B2EDC791F}" type="pres">
      <dgm:prSet presAssocID="{66B256C6-0738-48C0-9D6A-8EAC4073F0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C1998-F234-453F-A100-959B4AB045EC}" type="pres">
      <dgm:prSet presAssocID="{9C24A613-2A98-43EA-81BE-C519E3CF5C5C}" presName="parentLin" presStyleCnt="0"/>
      <dgm:spPr/>
    </dgm:pt>
    <dgm:pt modelId="{6E225FD7-B079-4EEC-9781-D7741CDB2E8A}" type="pres">
      <dgm:prSet presAssocID="{9C24A613-2A98-43EA-81BE-C519E3CF5C5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33E9DCC-9E05-4836-B5AA-96B9E53640D4}" type="pres">
      <dgm:prSet presAssocID="{9C24A613-2A98-43EA-81BE-C519E3CF5C5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40A3D-3A1D-409D-9489-6F7FE02740B9}" type="pres">
      <dgm:prSet presAssocID="{9C24A613-2A98-43EA-81BE-C519E3CF5C5C}" presName="negativeSpace" presStyleCnt="0"/>
      <dgm:spPr/>
    </dgm:pt>
    <dgm:pt modelId="{FEF2EA55-2E8A-46BB-A03C-00A2FC5F853C}" type="pres">
      <dgm:prSet presAssocID="{9C24A613-2A98-43EA-81BE-C519E3CF5C5C}" presName="childText" presStyleLbl="conFgAcc1" presStyleIdx="0" presStyleCnt="5">
        <dgm:presLayoutVars>
          <dgm:bulletEnabled val="1"/>
        </dgm:presLayoutVars>
      </dgm:prSet>
      <dgm:spPr/>
    </dgm:pt>
    <dgm:pt modelId="{7E5CF5E0-3AD2-4C82-9E84-76B9BC663ECE}" type="pres">
      <dgm:prSet presAssocID="{5D593269-0EE4-4B47-991F-D30DC9835B7A}" presName="spaceBetweenRectangles" presStyleCnt="0"/>
      <dgm:spPr/>
    </dgm:pt>
    <dgm:pt modelId="{91B47361-931D-49FD-BFF0-0343EA14938B}" type="pres">
      <dgm:prSet presAssocID="{3845AD1C-92BB-4870-95B1-59D9C92B91DB}" presName="parentLin" presStyleCnt="0"/>
      <dgm:spPr/>
    </dgm:pt>
    <dgm:pt modelId="{7A414779-96E5-4A2A-93DE-E50332099872}" type="pres">
      <dgm:prSet presAssocID="{3845AD1C-92BB-4870-95B1-59D9C92B91D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234BBF6-C469-4E3F-BCFC-5A934210D9FB}" type="pres">
      <dgm:prSet presAssocID="{3845AD1C-92BB-4870-95B1-59D9C92B91D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D8DC9-6F1E-4E41-9CF4-767143D5FB5B}" type="pres">
      <dgm:prSet presAssocID="{3845AD1C-92BB-4870-95B1-59D9C92B91DB}" presName="negativeSpace" presStyleCnt="0"/>
      <dgm:spPr/>
    </dgm:pt>
    <dgm:pt modelId="{4CB0922E-2737-4DE9-AF3C-2DB247023353}" type="pres">
      <dgm:prSet presAssocID="{3845AD1C-92BB-4870-95B1-59D9C92B91DB}" presName="childText" presStyleLbl="conFgAcc1" presStyleIdx="1" presStyleCnt="5">
        <dgm:presLayoutVars>
          <dgm:bulletEnabled val="1"/>
        </dgm:presLayoutVars>
      </dgm:prSet>
      <dgm:spPr/>
    </dgm:pt>
    <dgm:pt modelId="{2F6BAF70-5F2A-432D-82D5-F5A08EAE2B93}" type="pres">
      <dgm:prSet presAssocID="{64DD1F14-8677-4A02-A81A-2BD3648F6A01}" presName="spaceBetweenRectangles" presStyleCnt="0"/>
      <dgm:spPr/>
    </dgm:pt>
    <dgm:pt modelId="{2C6A60B9-B948-4692-BC03-7DC3EBB28288}" type="pres">
      <dgm:prSet presAssocID="{F887EAB6-78AD-4251-AC58-B18462A76C71}" presName="parentLin" presStyleCnt="0"/>
      <dgm:spPr/>
    </dgm:pt>
    <dgm:pt modelId="{CFD3C9EA-C21C-4006-AC48-3073B4F3938C}" type="pres">
      <dgm:prSet presAssocID="{F887EAB6-78AD-4251-AC58-B18462A76C7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91A621D-C30B-45DE-8426-5D2C99C8A00C}" type="pres">
      <dgm:prSet presAssocID="{F887EAB6-78AD-4251-AC58-B18462A76C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A3A99-5298-4C97-86CD-E67DFDA758DE}" type="pres">
      <dgm:prSet presAssocID="{F887EAB6-78AD-4251-AC58-B18462A76C71}" presName="negativeSpace" presStyleCnt="0"/>
      <dgm:spPr/>
    </dgm:pt>
    <dgm:pt modelId="{90A3F2D1-6CDC-4CC8-93B0-B0FB94D9DCD8}" type="pres">
      <dgm:prSet presAssocID="{F887EAB6-78AD-4251-AC58-B18462A76C71}" presName="childText" presStyleLbl="conFgAcc1" presStyleIdx="2" presStyleCnt="5">
        <dgm:presLayoutVars>
          <dgm:bulletEnabled val="1"/>
        </dgm:presLayoutVars>
      </dgm:prSet>
      <dgm:spPr/>
    </dgm:pt>
    <dgm:pt modelId="{C2FD9126-B261-4D4B-9B52-DD4ABDBE2D12}" type="pres">
      <dgm:prSet presAssocID="{3C912E6D-32C1-4A50-A40C-CBB1F0D5C619}" presName="spaceBetweenRectangles" presStyleCnt="0"/>
      <dgm:spPr/>
    </dgm:pt>
    <dgm:pt modelId="{14032204-06D6-4233-A895-4D997FCF8647}" type="pres">
      <dgm:prSet presAssocID="{6AC9A5BB-0642-407E-A6B9-1DEBABB8DEDB}" presName="parentLin" presStyleCnt="0"/>
      <dgm:spPr/>
    </dgm:pt>
    <dgm:pt modelId="{993E8348-8D97-40F9-A0B7-27E8047CBC71}" type="pres">
      <dgm:prSet presAssocID="{6AC9A5BB-0642-407E-A6B9-1DEBABB8DED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80AAA96-FAB7-4960-9681-4A66BFF29921}" type="pres">
      <dgm:prSet presAssocID="{6AC9A5BB-0642-407E-A6B9-1DEBABB8DE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791C6-3E44-47C8-9F66-910901964BAD}" type="pres">
      <dgm:prSet presAssocID="{6AC9A5BB-0642-407E-A6B9-1DEBABB8DEDB}" presName="negativeSpace" presStyleCnt="0"/>
      <dgm:spPr/>
    </dgm:pt>
    <dgm:pt modelId="{43CC08D3-3709-4578-820A-7C062D6C3BE5}" type="pres">
      <dgm:prSet presAssocID="{6AC9A5BB-0642-407E-A6B9-1DEBABB8DEDB}" presName="childText" presStyleLbl="conFgAcc1" presStyleIdx="3" presStyleCnt="5">
        <dgm:presLayoutVars>
          <dgm:bulletEnabled val="1"/>
        </dgm:presLayoutVars>
      </dgm:prSet>
      <dgm:spPr/>
    </dgm:pt>
    <dgm:pt modelId="{349A1CE8-F667-49C8-A57A-3FAC558AB701}" type="pres">
      <dgm:prSet presAssocID="{BDB92543-52D9-49BF-BA91-710A96143359}" presName="spaceBetweenRectangles" presStyleCnt="0"/>
      <dgm:spPr/>
    </dgm:pt>
    <dgm:pt modelId="{130C6974-BAE5-4AAE-94A2-F2448C841194}" type="pres">
      <dgm:prSet presAssocID="{F2D9A108-E646-4B9A-878B-59AB46FFD4E3}" presName="parentLin" presStyleCnt="0"/>
      <dgm:spPr/>
    </dgm:pt>
    <dgm:pt modelId="{2D41B125-A2CF-4D11-932C-D22DD69CD39B}" type="pres">
      <dgm:prSet presAssocID="{F2D9A108-E646-4B9A-878B-59AB46FFD4E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E167B7A-EB5B-4ACE-A676-00D48F81C385}" type="pres">
      <dgm:prSet presAssocID="{F2D9A108-E646-4B9A-878B-59AB46FFD4E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908F1-E31D-48C2-9BAD-BE107BE3B059}" type="pres">
      <dgm:prSet presAssocID="{F2D9A108-E646-4B9A-878B-59AB46FFD4E3}" presName="negativeSpace" presStyleCnt="0"/>
      <dgm:spPr/>
    </dgm:pt>
    <dgm:pt modelId="{EDF5A7F4-9493-42C4-A8C1-A33F48C9E89E}" type="pres">
      <dgm:prSet presAssocID="{F2D9A108-E646-4B9A-878B-59AB46FFD4E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E9AD2F5-A99D-4EA2-B109-F7EB31428AD1}" type="presOf" srcId="{F2D9A108-E646-4B9A-878B-59AB46FFD4E3}" destId="{FE167B7A-EB5B-4ACE-A676-00D48F81C385}" srcOrd="1" destOrd="0" presId="urn:microsoft.com/office/officeart/2005/8/layout/list1"/>
    <dgm:cxn modelId="{F2D502DE-48B5-4374-AEDA-667034BBB69D}" type="presOf" srcId="{F887EAB6-78AD-4251-AC58-B18462A76C71}" destId="{E91A621D-C30B-45DE-8426-5D2C99C8A00C}" srcOrd="1" destOrd="0" presId="urn:microsoft.com/office/officeart/2005/8/layout/list1"/>
    <dgm:cxn modelId="{C626C32B-E5D6-4E62-BD7A-7122DB1A5571}" srcId="{66B256C6-0738-48C0-9D6A-8EAC4073F0F4}" destId="{9C24A613-2A98-43EA-81BE-C519E3CF5C5C}" srcOrd="0" destOrd="0" parTransId="{4319052B-E341-4EF8-8C3B-11940D759760}" sibTransId="{5D593269-0EE4-4B47-991F-D30DC9835B7A}"/>
    <dgm:cxn modelId="{6D20E590-25EC-46BF-88E0-E6E747845388}" type="presOf" srcId="{3845AD1C-92BB-4870-95B1-59D9C92B91DB}" destId="{1234BBF6-C469-4E3F-BCFC-5A934210D9FB}" srcOrd="1" destOrd="0" presId="urn:microsoft.com/office/officeart/2005/8/layout/list1"/>
    <dgm:cxn modelId="{EABD0FCF-83CB-4C3F-81D9-8AA6AD647CC1}" type="presOf" srcId="{9C24A613-2A98-43EA-81BE-C519E3CF5C5C}" destId="{6E225FD7-B079-4EEC-9781-D7741CDB2E8A}" srcOrd="0" destOrd="0" presId="urn:microsoft.com/office/officeart/2005/8/layout/list1"/>
    <dgm:cxn modelId="{0039BB6E-829C-4432-A500-6C2E4AEEE9DE}" type="presOf" srcId="{F887EAB6-78AD-4251-AC58-B18462A76C71}" destId="{CFD3C9EA-C21C-4006-AC48-3073B4F3938C}" srcOrd="0" destOrd="0" presId="urn:microsoft.com/office/officeart/2005/8/layout/list1"/>
    <dgm:cxn modelId="{E7E0054D-7AED-4CDD-BCF0-87A8C6FF6489}" type="presOf" srcId="{9C24A613-2A98-43EA-81BE-C519E3CF5C5C}" destId="{F33E9DCC-9E05-4836-B5AA-96B9E53640D4}" srcOrd="1" destOrd="0" presId="urn:microsoft.com/office/officeart/2005/8/layout/list1"/>
    <dgm:cxn modelId="{460E9828-4C71-46AF-8DAA-2F287704717D}" type="presOf" srcId="{66B256C6-0738-48C0-9D6A-8EAC4073F0F4}" destId="{9F49312B-7EA8-4188-8FF9-077B2EDC791F}" srcOrd="0" destOrd="0" presId="urn:microsoft.com/office/officeart/2005/8/layout/list1"/>
    <dgm:cxn modelId="{34EC5EDB-0C5D-415F-893F-21BD6B5223D8}" srcId="{66B256C6-0738-48C0-9D6A-8EAC4073F0F4}" destId="{F2D9A108-E646-4B9A-878B-59AB46FFD4E3}" srcOrd="4" destOrd="0" parTransId="{BD1206E6-76C6-42AD-8A57-D21E4F841696}" sibTransId="{0C87F356-4C8B-4AB8-AEDE-D31E43E731E5}"/>
    <dgm:cxn modelId="{2180965A-612B-4E55-88A3-CB96DC7CFB81}" type="presOf" srcId="{6AC9A5BB-0642-407E-A6B9-1DEBABB8DEDB}" destId="{880AAA96-FAB7-4960-9681-4A66BFF29921}" srcOrd="1" destOrd="0" presId="urn:microsoft.com/office/officeart/2005/8/layout/list1"/>
    <dgm:cxn modelId="{F0AD1216-4747-4CAD-B474-674399CA52F6}" srcId="{66B256C6-0738-48C0-9D6A-8EAC4073F0F4}" destId="{F887EAB6-78AD-4251-AC58-B18462A76C71}" srcOrd="2" destOrd="0" parTransId="{7AF2C700-8778-4BDA-BB54-96E5D0C81B07}" sibTransId="{3C912E6D-32C1-4A50-A40C-CBB1F0D5C619}"/>
    <dgm:cxn modelId="{7860E581-3C44-4930-A948-12DDAB02EB4F}" type="presOf" srcId="{6AC9A5BB-0642-407E-A6B9-1DEBABB8DEDB}" destId="{993E8348-8D97-40F9-A0B7-27E8047CBC71}" srcOrd="0" destOrd="0" presId="urn:microsoft.com/office/officeart/2005/8/layout/list1"/>
    <dgm:cxn modelId="{A066DAB7-DF5C-4562-B12D-2AA44FF926DE}" srcId="{66B256C6-0738-48C0-9D6A-8EAC4073F0F4}" destId="{6AC9A5BB-0642-407E-A6B9-1DEBABB8DEDB}" srcOrd="3" destOrd="0" parTransId="{68725EB5-93F8-4433-9E32-00C45D6F0B34}" sibTransId="{BDB92543-52D9-49BF-BA91-710A96143359}"/>
    <dgm:cxn modelId="{1AA67E06-37AF-493A-8A04-29F80C58EB70}" srcId="{66B256C6-0738-48C0-9D6A-8EAC4073F0F4}" destId="{3845AD1C-92BB-4870-95B1-59D9C92B91DB}" srcOrd="1" destOrd="0" parTransId="{780446B7-3DE6-4541-A082-A1833AC2CDC9}" sibTransId="{64DD1F14-8677-4A02-A81A-2BD3648F6A01}"/>
    <dgm:cxn modelId="{F899BC7F-B59B-4190-AA08-AC1922B1C90E}" type="presOf" srcId="{F2D9A108-E646-4B9A-878B-59AB46FFD4E3}" destId="{2D41B125-A2CF-4D11-932C-D22DD69CD39B}" srcOrd="0" destOrd="0" presId="urn:microsoft.com/office/officeart/2005/8/layout/list1"/>
    <dgm:cxn modelId="{10A220AD-4FF5-404A-8B80-CF4BEB2814A1}" type="presOf" srcId="{3845AD1C-92BB-4870-95B1-59D9C92B91DB}" destId="{7A414779-96E5-4A2A-93DE-E50332099872}" srcOrd="0" destOrd="0" presId="urn:microsoft.com/office/officeart/2005/8/layout/list1"/>
    <dgm:cxn modelId="{DF8676AF-8BA7-46A3-9DCF-5AE9F4B3F371}" type="presParOf" srcId="{9F49312B-7EA8-4188-8FF9-077B2EDC791F}" destId="{E18C1998-F234-453F-A100-959B4AB045EC}" srcOrd="0" destOrd="0" presId="urn:microsoft.com/office/officeart/2005/8/layout/list1"/>
    <dgm:cxn modelId="{5A248E63-7EFC-485E-860A-34DD88DDF09C}" type="presParOf" srcId="{E18C1998-F234-453F-A100-959B4AB045EC}" destId="{6E225FD7-B079-4EEC-9781-D7741CDB2E8A}" srcOrd="0" destOrd="0" presId="urn:microsoft.com/office/officeart/2005/8/layout/list1"/>
    <dgm:cxn modelId="{849EE210-F807-421A-844E-FD1E2FE27197}" type="presParOf" srcId="{E18C1998-F234-453F-A100-959B4AB045EC}" destId="{F33E9DCC-9E05-4836-B5AA-96B9E53640D4}" srcOrd="1" destOrd="0" presId="urn:microsoft.com/office/officeart/2005/8/layout/list1"/>
    <dgm:cxn modelId="{0160E2A7-6A76-4B72-B445-9B2F55D81248}" type="presParOf" srcId="{9F49312B-7EA8-4188-8FF9-077B2EDC791F}" destId="{22E40A3D-3A1D-409D-9489-6F7FE02740B9}" srcOrd="1" destOrd="0" presId="urn:microsoft.com/office/officeart/2005/8/layout/list1"/>
    <dgm:cxn modelId="{456718BD-1BB1-4479-8AE1-470C4060B950}" type="presParOf" srcId="{9F49312B-7EA8-4188-8FF9-077B2EDC791F}" destId="{FEF2EA55-2E8A-46BB-A03C-00A2FC5F853C}" srcOrd="2" destOrd="0" presId="urn:microsoft.com/office/officeart/2005/8/layout/list1"/>
    <dgm:cxn modelId="{38FB83F1-3199-482D-86DE-653AFDDD6DEE}" type="presParOf" srcId="{9F49312B-7EA8-4188-8FF9-077B2EDC791F}" destId="{7E5CF5E0-3AD2-4C82-9E84-76B9BC663ECE}" srcOrd="3" destOrd="0" presId="urn:microsoft.com/office/officeart/2005/8/layout/list1"/>
    <dgm:cxn modelId="{2FDBDB50-3867-4E8F-AAD6-408F8ADEA9F2}" type="presParOf" srcId="{9F49312B-7EA8-4188-8FF9-077B2EDC791F}" destId="{91B47361-931D-49FD-BFF0-0343EA14938B}" srcOrd="4" destOrd="0" presId="urn:microsoft.com/office/officeart/2005/8/layout/list1"/>
    <dgm:cxn modelId="{13F44C83-4792-495F-9011-03B2241AB63D}" type="presParOf" srcId="{91B47361-931D-49FD-BFF0-0343EA14938B}" destId="{7A414779-96E5-4A2A-93DE-E50332099872}" srcOrd="0" destOrd="0" presId="urn:microsoft.com/office/officeart/2005/8/layout/list1"/>
    <dgm:cxn modelId="{F17ABA01-1C95-4ED8-8564-EAB8A95052DA}" type="presParOf" srcId="{91B47361-931D-49FD-BFF0-0343EA14938B}" destId="{1234BBF6-C469-4E3F-BCFC-5A934210D9FB}" srcOrd="1" destOrd="0" presId="urn:microsoft.com/office/officeart/2005/8/layout/list1"/>
    <dgm:cxn modelId="{E2DE102D-EB7D-4348-AAA4-054683957D5A}" type="presParOf" srcId="{9F49312B-7EA8-4188-8FF9-077B2EDC791F}" destId="{7D6D8DC9-6F1E-4E41-9CF4-767143D5FB5B}" srcOrd="5" destOrd="0" presId="urn:microsoft.com/office/officeart/2005/8/layout/list1"/>
    <dgm:cxn modelId="{49F13A25-35A3-44C6-AEE8-F514DA5C42B0}" type="presParOf" srcId="{9F49312B-7EA8-4188-8FF9-077B2EDC791F}" destId="{4CB0922E-2737-4DE9-AF3C-2DB247023353}" srcOrd="6" destOrd="0" presId="urn:microsoft.com/office/officeart/2005/8/layout/list1"/>
    <dgm:cxn modelId="{BF1A80BF-CB1D-454B-AEF6-2AAE70EDB80A}" type="presParOf" srcId="{9F49312B-7EA8-4188-8FF9-077B2EDC791F}" destId="{2F6BAF70-5F2A-432D-82D5-F5A08EAE2B93}" srcOrd="7" destOrd="0" presId="urn:microsoft.com/office/officeart/2005/8/layout/list1"/>
    <dgm:cxn modelId="{DBD3DBA3-DEC1-415D-B718-F94E76943F2B}" type="presParOf" srcId="{9F49312B-7EA8-4188-8FF9-077B2EDC791F}" destId="{2C6A60B9-B948-4692-BC03-7DC3EBB28288}" srcOrd="8" destOrd="0" presId="urn:microsoft.com/office/officeart/2005/8/layout/list1"/>
    <dgm:cxn modelId="{A6FADD8E-2497-4DDE-9FED-2EE5C409D429}" type="presParOf" srcId="{2C6A60B9-B948-4692-BC03-7DC3EBB28288}" destId="{CFD3C9EA-C21C-4006-AC48-3073B4F3938C}" srcOrd="0" destOrd="0" presId="urn:microsoft.com/office/officeart/2005/8/layout/list1"/>
    <dgm:cxn modelId="{13202FC8-6095-4FB3-B2DA-BAF074376FAC}" type="presParOf" srcId="{2C6A60B9-B948-4692-BC03-7DC3EBB28288}" destId="{E91A621D-C30B-45DE-8426-5D2C99C8A00C}" srcOrd="1" destOrd="0" presId="urn:microsoft.com/office/officeart/2005/8/layout/list1"/>
    <dgm:cxn modelId="{12B1DBBA-EE06-4CAA-A97C-8B8A3CBEBFA1}" type="presParOf" srcId="{9F49312B-7EA8-4188-8FF9-077B2EDC791F}" destId="{F27A3A99-5298-4C97-86CD-E67DFDA758DE}" srcOrd="9" destOrd="0" presId="urn:microsoft.com/office/officeart/2005/8/layout/list1"/>
    <dgm:cxn modelId="{3B246673-ED41-4EFA-9F13-D2F691C05EF0}" type="presParOf" srcId="{9F49312B-7EA8-4188-8FF9-077B2EDC791F}" destId="{90A3F2D1-6CDC-4CC8-93B0-B0FB94D9DCD8}" srcOrd="10" destOrd="0" presId="urn:microsoft.com/office/officeart/2005/8/layout/list1"/>
    <dgm:cxn modelId="{B75CC14B-793C-48A7-AD13-574F8B016294}" type="presParOf" srcId="{9F49312B-7EA8-4188-8FF9-077B2EDC791F}" destId="{C2FD9126-B261-4D4B-9B52-DD4ABDBE2D12}" srcOrd="11" destOrd="0" presId="urn:microsoft.com/office/officeart/2005/8/layout/list1"/>
    <dgm:cxn modelId="{941D5154-C08E-412E-AA79-909BA983A5D7}" type="presParOf" srcId="{9F49312B-7EA8-4188-8FF9-077B2EDC791F}" destId="{14032204-06D6-4233-A895-4D997FCF8647}" srcOrd="12" destOrd="0" presId="urn:microsoft.com/office/officeart/2005/8/layout/list1"/>
    <dgm:cxn modelId="{C2096636-A840-4A4A-95D5-219475B6585F}" type="presParOf" srcId="{14032204-06D6-4233-A895-4D997FCF8647}" destId="{993E8348-8D97-40F9-A0B7-27E8047CBC71}" srcOrd="0" destOrd="0" presId="urn:microsoft.com/office/officeart/2005/8/layout/list1"/>
    <dgm:cxn modelId="{66220DF1-266E-4B92-93B2-5E22FC97208F}" type="presParOf" srcId="{14032204-06D6-4233-A895-4D997FCF8647}" destId="{880AAA96-FAB7-4960-9681-4A66BFF29921}" srcOrd="1" destOrd="0" presId="urn:microsoft.com/office/officeart/2005/8/layout/list1"/>
    <dgm:cxn modelId="{EAB64BF5-5739-4C33-9911-C62E4A2BEDCB}" type="presParOf" srcId="{9F49312B-7EA8-4188-8FF9-077B2EDC791F}" destId="{7A9791C6-3E44-47C8-9F66-910901964BAD}" srcOrd="13" destOrd="0" presId="urn:microsoft.com/office/officeart/2005/8/layout/list1"/>
    <dgm:cxn modelId="{DCE85295-A5D4-4E85-A9AF-3D4C17F03ECB}" type="presParOf" srcId="{9F49312B-7EA8-4188-8FF9-077B2EDC791F}" destId="{43CC08D3-3709-4578-820A-7C062D6C3BE5}" srcOrd="14" destOrd="0" presId="urn:microsoft.com/office/officeart/2005/8/layout/list1"/>
    <dgm:cxn modelId="{F1840E0E-03FB-459C-A645-853C8AA088E5}" type="presParOf" srcId="{9F49312B-7EA8-4188-8FF9-077B2EDC791F}" destId="{349A1CE8-F667-49C8-A57A-3FAC558AB701}" srcOrd="15" destOrd="0" presId="urn:microsoft.com/office/officeart/2005/8/layout/list1"/>
    <dgm:cxn modelId="{145CDF71-FCE0-4565-A0E8-F411116933EB}" type="presParOf" srcId="{9F49312B-7EA8-4188-8FF9-077B2EDC791F}" destId="{130C6974-BAE5-4AAE-94A2-F2448C841194}" srcOrd="16" destOrd="0" presId="urn:microsoft.com/office/officeart/2005/8/layout/list1"/>
    <dgm:cxn modelId="{A552B60A-69FA-4B24-A1D3-79AAE8ED7279}" type="presParOf" srcId="{130C6974-BAE5-4AAE-94A2-F2448C841194}" destId="{2D41B125-A2CF-4D11-932C-D22DD69CD39B}" srcOrd="0" destOrd="0" presId="urn:microsoft.com/office/officeart/2005/8/layout/list1"/>
    <dgm:cxn modelId="{41C8B7DF-48CE-40AF-95CC-C8306F35A0BE}" type="presParOf" srcId="{130C6974-BAE5-4AAE-94A2-F2448C841194}" destId="{FE167B7A-EB5B-4ACE-A676-00D48F81C385}" srcOrd="1" destOrd="0" presId="urn:microsoft.com/office/officeart/2005/8/layout/list1"/>
    <dgm:cxn modelId="{948EAE8C-922B-4A67-8C16-1E378F8FF2FB}" type="presParOf" srcId="{9F49312B-7EA8-4188-8FF9-077B2EDC791F}" destId="{B03908F1-E31D-48C2-9BAD-BE107BE3B059}" srcOrd="17" destOrd="0" presId="urn:microsoft.com/office/officeart/2005/8/layout/list1"/>
    <dgm:cxn modelId="{660EA261-491E-4816-9F3D-460AA4DD34E0}" type="presParOf" srcId="{9F49312B-7EA8-4188-8FF9-077B2EDC791F}" destId="{EDF5A7F4-9493-42C4-A8C1-A33F48C9E89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4CADA-5A69-4D34-90B9-3866273468F2}">
      <dsp:nvSpPr>
        <dsp:cNvPr id="0" name=""/>
        <dsp:cNvSpPr/>
      </dsp:nvSpPr>
      <dsp:spPr>
        <a:xfrm>
          <a:off x="4142052" y="1217886"/>
          <a:ext cx="2341223" cy="55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650"/>
              </a:lnTo>
              <a:lnTo>
                <a:pt x="2341223" y="379650"/>
              </a:lnTo>
              <a:lnTo>
                <a:pt x="2341223" y="557104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4685C-93D2-4A7C-AE2C-DAC09F914CF4}">
      <dsp:nvSpPr>
        <dsp:cNvPr id="0" name=""/>
        <dsp:cNvSpPr/>
      </dsp:nvSpPr>
      <dsp:spPr>
        <a:xfrm>
          <a:off x="4096332" y="2991363"/>
          <a:ext cx="91440" cy="557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104"/>
              </a:lnTo>
            </a:path>
          </a:pathLst>
        </a:custGeom>
        <a:noFill/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EB227-1104-4E45-A990-53D576B70D5A}">
      <dsp:nvSpPr>
        <dsp:cNvPr id="0" name=""/>
        <dsp:cNvSpPr/>
      </dsp:nvSpPr>
      <dsp:spPr>
        <a:xfrm>
          <a:off x="4096332" y="1217886"/>
          <a:ext cx="91440" cy="557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104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B87A6-5A7E-4863-A59A-EE722FE292BD}">
      <dsp:nvSpPr>
        <dsp:cNvPr id="0" name=""/>
        <dsp:cNvSpPr/>
      </dsp:nvSpPr>
      <dsp:spPr>
        <a:xfrm>
          <a:off x="1755109" y="2991363"/>
          <a:ext cx="91440" cy="557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104"/>
              </a:lnTo>
            </a:path>
          </a:pathLst>
        </a:custGeom>
        <a:noFill/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A5FEE-51D3-4A6C-9ACC-866CD3188CC5}">
      <dsp:nvSpPr>
        <dsp:cNvPr id="0" name=""/>
        <dsp:cNvSpPr/>
      </dsp:nvSpPr>
      <dsp:spPr>
        <a:xfrm>
          <a:off x="1800829" y="1217886"/>
          <a:ext cx="2341223" cy="557104"/>
        </a:xfrm>
        <a:custGeom>
          <a:avLst/>
          <a:gdLst/>
          <a:ahLst/>
          <a:cxnLst/>
          <a:rect l="0" t="0" r="0" b="0"/>
          <a:pathLst>
            <a:path>
              <a:moveTo>
                <a:pt x="2341223" y="0"/>
              </a:moveTo>
              <a:lnTo>
                <a:pt x="2341223" y="379650"/>
              </a:lnTo>
              <a:lnTo>
                <a:pt x="0" y="379650"/>
              </a:lnTo>
              <a:lnTo>
                <a:pt x="0" y="557104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54217-7746-456B-B305-817E5A1C854C}">
      <dsp:nvSpPr>
        <dsp:cNvPr id="0" name=""/>
        <dsp:cNvSpPr/>
      </dsp:nvSpPr>
      <dsp:spPr>
        <a:xfrm>
          <a:off x="3184279" y="1515"/>
          <a:ext cx="1915546" cy="1216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A6D34-F47B-4625-8DB8-1E0C040DDFA1}">
      <dsp:nvSpPr>
        <dsp:cNvPr id="0" name=""/>
        <dsp:cNvSpPr/>
      </dsp:nvSpPr>
      <dsp:spPr>
        <a:xfrm>
          <a:off x="3397118" y="203711"/>
          <a:ext cx="1915546" cy="121637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Критерии технологичности</a:t>
          </a:r>
          <a:endParaRPr lang="ru-RU" sz="1400" kern="1200" dirty="0"/>
        </a:p>
      </dsp:txBody>
      <dsp:txXfrm>
        <a:off x="3432744" y="239337"/>
        <a:ext cx="1844294" cy="1145119"/>
      </dsp:txXfrm>
    </dsp:sp>
    <dsp:sp modelId="{E0FAA8B6-53D7-448F-BA8E-71AD7060695A}">
      <dsp:nvSpPr>
        <dsp:cNvPr id="0" name=""/>
        <dsp:cNvSpPr/>
      </dsp:nvSpPr>
      <dsp:spPr>
        <a:xfrm>
          <a:off x="843056" y="1774991"/>
          <a:ext cx="1915546" cy="1216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D8139-237F-4F51-B67A-ED3CD568AE83}">
      <dsp:nvSpPr>
        <dsp:cNvPr id="0" name=""/>
        <dsp:cNvSpPr/>
      </dsp:nvSpPr>
      <dsp:spPr>
        <a:xfrm>
          <a:off x="1055894" y="1977188"/>
          <a:ext cx="1915546" cy="121637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Концептуальность </a:t>
          </a:r>
          <a:endParaRPr lang="ru-RU" sz="1400" kern="1200" dirty="0"/>
        </a:p>
      </dsp:txBody>
      <dsp:txXfrm>
        <a:off x="1091520" y="2012814"/>
        <a:ext cx="1844294" cy="1145119"/>
      </dsp:txXfrm>
    </dsp:sp>
    <dsp:sp modelId="{017027FF-778A-4682-80BA-94707F6C375F}">
      <dsp:nvSpPr>
        <dsp:cNvPr id="0" name=""/>
        <dsp:cNvSpPr/>
      </dsp:nvSpPr>
      <dsp:spPr>
        <a:xfrm>
          <a:off x="843056" y="3548468"/>
          <a:ext cx="1915546" cy="1216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1D52B-2118-4E00-A395-980B191AF74E}">
      <dsp:nvSpPr>
        <dsp:cNvPr id="0" name=""/>
        <dsp:cNvSpPr/>
      </dsp:nvSpPr>
      <dsp:spPr>
        <a:xfrm>
          <a:off x="1055894" y="3750665"/>
          <a:ext cx="1915546" cy="121637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Эффективность </a:t>
          </a:r>
          <a:endParaRPr lang="ru-RU" sz="1400" kern="1200" dirty="0"/>
        </a:p>
      </dsp:txBody>
      <dsp:txXfrm>
        <a:off x="1091520" y="3786291"/>
        <a:ext cx="1844294" cy="1145119"/>
      </dsp:txXfrm>
    </dsp:sp>
    <dsp:sp modelId="{83C44A22-D32E-409F-B7C2-32ABB23CB74A}">
      <dsp:nvSpPr>
        <dsp:cNvPr id="0" name=""/>
        <dsp:cNvSpPr/>
      </dsp:nvSpPr>
      <dsp:spPr>
        <a:xfrm>
          <a:off x="3184279" y="1774991"/>
          <a:ext cx="1915546" cy="1216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FD50F0-DFBE-43CA-9C72-C5B171EA1F80}">
      <dsp:nvSpPr>
        <dsp:cNvPr id="0" name=""/>
        <dsp:cNvSpPr/>
      </dsp:nvSpPr>
      <dsp:spPr>
        <a:xfrm>
          <a:off x="3397118" y="1977188"/>
          <a:ext cx="1915546" cy="121637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Системность </a:t>
          </a:r>
          <a:endParaRPr lang="ru-RU" sz="1400" kern="1200" dirty="0"/>
        </a:p>
      </dsp:txBody>
      <dsp:txXfrm>
        <a:off x="3432744" y="2012814"/>
        <a:ext cx="1844294" cy="1145119"/>
      </dsp:txXfrm>
    </dsp:sp>
    <dsp:sp modelId="{D65D825A-D905-4F50-B63C-8D48A31A05D4}">
      <dsp:nvSpPr>
        <dsp:cNvPr id="0" name=""/>
        <dsp:cNvSpPr/>
      </dsp:nvSpPr>
      <dsp:spPr>
        <a:xfrm>
          <a:off x="3184279" y="3548468"/>
          <a:ext cx="1915546" cy="1216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C8995-A323-4BFF-914F-DD57B1EE5593}">
      <dsp:nvSpPr>
        <dsp:cNvPr id="0" name=""/>
        <dsp:cNvSpPr/>
      </dsp:nvSpPr>
      <dsp:spPr>
        <a:xfrm>
          <a:off x="3397118" y="3750665"/>
          <a:ext cx="1915546" cy="121637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Воспроизводимость</a:t>
          </a:r>
          <a:endParaRPr lang="ru-RU" sz="1400" kern="1200" dirty="0"/>
        </a:p>
      </dsp:txBody>
      <dsp:txXfrm>
        <a:off x="3432744" y="3786291"/>
        <a:ext cx="1844294" cy="1145119"/>
      </dsp:txXfrm>
    </dsp:sp>
    <dsp:sp modelId="{267A4689-5C08-44F9-BC48-645460209467}">
      <dsp:nvSpPr>
        <dsp:cNvPr id="0" name=""/>
        <dsp:cNvSpPr/>
      </dsp:nvSpPr>
      <dsp:spPr>
        <a:xfrm>
          <a:off x="5525502" y="1774991"/>
          <a:ext cx="1915546" cy="1216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500FAE-4069-4989-8E27-7C3D3E26510F}">
      <dsp:nvSpPr>
        <dsp:cNvPr id="0" name=""/>
        <dsp:cNvSpPr/>
      </dsp:nvSpPr>
      <dsp:spPr>
        <a:xfrm>
          <a:off x="5738341" y="1977188"/>
          <a:ext cx="1915546" cy="121637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Управляемость </a:t>
          </a:r>
          <a:endParaRPr lang="ru-RU" sz="1400" kern="1200" dirty="0"/>
        </a:p>
      </dsp:txBody>
      <dsp:txXfrm>
        <a:off x="5773967" y="2012814"/>
        <a:ext cx="1844294" cy="114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EA55-2E8A-46BB-A03C-00A2FC5F853C}">
      <dsp:nvSpPr>
        <dsp:cNvPr id="0" name=""/>
        <dsp:cNvSpPr/>
      </dsp:nvSpPr>
      <dsp:spPr>
        <a:xfrm>
          <a:off x="0" y="305079"/>
          <a:ext cx="8064896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3E9DCC-9E05-4836-B5AA-96B9E53640D4}">
      <dsp:nvSpPr>
        <dsp:cNvPr id="0" name=""/>
        <dsp:cNvSpPr/>
      </dsp:nvSpPr>
      <dsp:spPr>
        <a:xfrm>
          <a:off x="403244" y="39399"/>
          <a:ext cx="564542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Авторитарные технологии</a:t>
          </a:r>
          <a:endParaRPr lang="ru-RU" sz="1800" kern="1200" dirty="0"/>
        </a:p>
      </dsp:txBody>
      <dsp:txXfrm>
        <a:off x="429183" y="65338"/>
        <a:ext cx="5593549" cy="479482"/>
      </dsp:txXfrm>
    </dsp:sp>
    <dsp:sp modelId="{4CB0922E-2737-4DE9-AF3C-2DB247023353}">
      <dsp:nvSpPr>
        <dsp:cNvPr id="0" name=""/>
        <dsp:cNvSpPr/>
      </dsp:nvSpPr>
      <dsp:spPr>
        <a:xfrm>
          <a:off x="0" y="1121559"/>
          <a:ext cx="8064896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34BBF6-C469-4E3F-BCFC-5A934210D9FB}">
      <dsp:nvSpPr>
        <dsp:cNvPr id="0" name=""/>
        <dsp:cNvSpPr/>
      </dsp:nvSpPr>
      <dsp:spPr>
        <a:xfrm>
          <a:off x="403244" y="855879"/>
          <a:ext cx="564542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Личностно-ориентированные технологии</a:t>
          </a:r>
          <a:endParaRPr lang="ru-RU" sz="1800" kern="1200" dirty="0"/>
        </a:p>
      </dsp:txBody>
      <dsp:txXfrm>
        <a:off x="429183" y="881818"/>
        <a:ext cx="5593549" cy="479482"/>
      </dsp:txXfrm>
    </dsp:sp>
    <dsp:sp modelId="{90A3F2D1-6CDC-4CC8-93B0-B0FB94D9DCD8}">
      <dsp:nvSpPr>
        <dsp:cNvPr id="0" name=""/>
        <dsp:cNvSpPr/>
      </dsp:nvSpPr>
      <dsp:spPr>
        <a:xfrm>
          <a:off x="0" y="1938039"/>
          <a:ext cx="8064896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1A621D-C30B-45DE-8426-5D2C99C8A00C}">
      <dsp:nvSpPr>
        <dsp:cNvPr id="0" name=""/>
        <dsp:cNvSpPr/>
      </dsp:nvSpPr>
      <dsp:spPr>
        <a:xfrm>
          <a:off x="403244" y="1672359"/>
          <a:ext cx="564542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Гуманно-личностные технологии</a:t>
          </a:r>
          <a:endParaRPr lang="ru-RU" sz="1800" kern="1200" dirty="0"/>
        </a:p>
      </dsp:txBody>
      <dsp:txXfrm>
        <a:off x="429183" y="1698298"/>
        <a:ext cx="5593549" cy="479482"/>
      </dsp:txXfrm>
    </dsp:sp>
    <dsp:sp modelId="{43CC08D3-3709-4578-820A-7C062D6C3BE5}">
      <dsp:nvSpPr>
        <dsp:cNvPr id="0" name=""/>
        <dsp:cNvSpPr/>
      </dsp:nvSpPr>
      <dsp:spPr>
        <a:xfrm>
          <a:off x="0" y="2754520"/>
          <a:ext cx="8064896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0AAA96-FAB7-4960-9681-4A66BFF29921}">
      <dsp:nvSpPr>
        <dsp:cNvPr id="0" name=""/>
        <dsp:cNvSpPr/>
      </dsp:nvSpPr>
      <dsp:spPr>
        <a:xfrm>
          <a:off x="403244" y="2488840"/>
          <a:ext cx="564542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Технологии сотрудничества</a:t>
          </a:r>
          <a:endParaRPr lang="ru-RU" sz="1800" kern="1200" dirty="0"/>
        </a:p>
      </dsp:txBody>
      <dsp:txXfrm>
        <a:off x="429183" y="2514779"/>
        <a:ext cx="5593549" cy="479482"/>
      </dsp:txXfrm>
    </dsp:sp>
    <dsp:sp modelId="{EDF5A7F4-9493-42C4-A8C1-A33F48C9E89E}">
      <dsp:nvSpPr>
        <dsp:cNvPr id="0" name=""/>
        <dsp:cNvSpPr/>
      </dsp:nvSpPr>
      <dsp:spPr>
        <a:xfrm>
          <a:off x="0" y="3571000"/>
          <a:ext cx="8064896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167B7A-EB5B-4ACE-A676-00D48F81C385}">
      <dsp:nvSpPr>
        <dsp:cNvPr id="0" name=""/>
        <dsp:cNvSpPr/>
      </dsp:nvSpPr>
      <dsp:spPr>
        <a:xfrm>
          <a:off x="403244" y="3305320"/>
          <a:ext cx="564542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Технологии свободного воспитания</a:t>
          </a:r>
          <a:endParaRPr lang="ru-RU" sz="1800" kern="1200" dirty="0"/>
        </a:p>
      </dsp:txBody>
      <dsp:txXfrm>
        <a:off x="429183" y="3331259"/>
        <a:ext cx="5593549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EA55-2E8A-46BB-A03C-00A2FC5F853C}">
      <dsp:nvSpPr>
        <dsp:cNvPr id="0" name=""/>
        <dsp:cNvSpPr/>
      </dsp:nvSpPr>
      <dsp:spPr>
        <a:xfrm>
          <a:off x="0" y="496959"/>
          <a:ext cx="8064896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3E9DCC-9E05-4836-B5AA-96B9E53640D4}">
      <dsp:nvSpPr>
        <dsp:cNvPr id="0" name=""/>
        <dsp:cNvSpPr/>
      </dsp:nvSpPr>
      <dsp:spPr>
        <a:xfrm>
          <a:off x="403244" y="260799"/>
          <a:ext cx="564542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Педагогические технологии на основе гуманизации и демократизации педагогических отношений</a:t>
          </a:r>
          <a:endParaRPr lang="ru-RU" sz="1600" kern="1200" dirty="0"/>
        </a:p>
      </dsp:txBody>
      <dsp:txXfrm>
        <a:off x="426301" y="283856"/>
        <a:ext cx="5599313" cy="426206"/>
      </dsp:txXfrm>
    </dsp:sp>
    <dsp:sp modelId="{4CB0922E-2737-4DE9-AF3C-2DB247023353}">
      <dsp:nvSpPr>
        <dsp:cNvPr id="0" name=""/>
        <dsp:cNvSpPr/>
      </dsp:nvSpPr>
      <dsp:spPr>
        <a:xfrm>
          <a:off x="0" y="1222719"/>
          <a:ext cx="8064896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34BBF6-C469-4E3F-BCFC-5A934210D9FB}">
      <dsp:nvSpPr>
        <dsp:cNvPr id="0" name=""/>
        <dsp:cNvSpPr/>
      </dsp:nvSpPr>
      <dsp:spPr>
        <a:xfrm>
          <a:off x="403244" y="986560"/>
          <a:ext cx="564542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Педагогические</a:t>
          </a:r>
          <a:r>
            <a:rPr lang="ru-RU" sz="1600" kern="1200" baseline="0" dirty="0" smtClean="0"/>
            <a:t> технологии на основе эффективности организации и управления процессом обучения</a:t>
          </a:r>
          <a:endParaRPr lang="ru-RU" sz="1600" kern="1200" dirty="0"/>
        </a:p>
      </dsp:txBody>
      <dsp:txXfrm>
        <a:off x="426301" y="1009617"/>
        <a:ext cx="5599313" cy="426206"/>
      </dsp:txXfrm>
    </dsp:sp>
    <dsp:sp modelId="{90A3F2D1-6CDC-4CC8-93B0-B0FB94D9DCD8}">
      <dsp:nvSpPr>
        <dsp:cNvPr id="0" name=""/>
        <dsp:cNvSpPr/>
      </dsp:nvSpPr>
      <dsp:spPr>
        <a:xfrm>
          <a:off x="0" y="1948479"/>
          <a:ext cx="8064896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1A621D-C30B-45DE-8426-5D2C99C8A00C}">
      <dsp:nvSpPr>
        <dsp:cNvPr id="0" name=""/>
        <dsp:cNvSpPr/>
      </dsp:nvSpPr>
      <dsp:spPr>
        <a:xfrm>
          <a:off x="403244" y="1712320"/>
          <a:ext cx="564542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Природосообразные, использующие методы народной педагогики </a:t>
          </a:r>
          <a:endParaRPr lang="ru-RU" sz="1600" kern="1200" dirty="0"/>
        </a:p>
      </dsp:txBody>
      <dsp:txXfrm>
        <a:off x="426301" y="1735377"/>
        <a:ext cx="5599313" cy="426206"/>
      </dsp:txXfrm>
    </dsp:sp>
    <dsp:sp modelId="{43CC08D3-3709-4578-820A-7C062D6C3BE5}">
      <dsp:nvSpPr>
        <dsp:cNvPr id="0" name=""/>
        <dsp:cNvSpPr/>
      </dsp:nvSpPr>
      <dsp:spPr>
        <a:xfrm>
          <a:off x="0" y="2674239"/>
          <a:ext cx="8064896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0AAA96-FAB7-4960-9681-4A66BFF29921}">
      <dsp:nvSpPr>
        <dsp:cNvPr id="0" name=""/>
        <dsp:cNvSpPr/>
      </dsp:nvSpPr>
      <dsp:spPr>
        <a:xfrm>
          <a:off x="403244" y="2438079"/>
          <a:ext cx="564542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Альтернативные </a:t>
          </a:r>
          <a:endParaRPr lang="ru-RU" sz="1600" kern="1200" dirty="0"/>
        </a:p>
      </dsp:txBody>
      <dsp:txXfrm>
        <a:off x="426301" y="2461136"/>
        <a:ext cx="5599313" cy="426206"/>
      </dsp:txXfrm>
    </dsp:sp>
    <dsp:sp modelId="{EDF5A7F4-9493-42C4-A8C1-A33F48C9E89E}">
      <dsp:nvSpPr>
        <dsp:cNvPr id="0" name=""/>
        <dsp:cNvSpPr/>
      </dsp:nvSpPr>
      <dsp:spPr>
        <a:xfrm>
          <a:off x="0" y="3400000"/>
          <a:ext cx="8064896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167B7A-EB5B-4ACE-A676-00D48F81C385}">
      <dsp:nvSpPr>
        <dsp:cNvPr id="0" name=""/>
        <dsp:cNvSpPr/>
      </dsp:nvSpPr>
      <dsp:spPr>
        <a:xfrm>
          <a:off x="403244" y="3163840"/>
          <a:ext cx="564542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Комплексные </a:t>
          </a:r>
          <a:r>
            <a:rPr lang="ru-RU" sz="1600" kern="1200" dirty="0" err="1" smtClean="0"/>
            <a:t>политехнологии</a:t>
          </a:r>
          <a:endParaRPr lang="ru-RU" sz="1600" kern="1200" dirty="0"/>
        </a:p>
      </dsp:txBody>
      <dsp:txXfrm>
        <a:off x="426301" y="3186897"/>
        <a:ext cx="5599313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2C9B-2B5C-4A71-82FB-4AA4A7AFA2B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607C-B10A-4555-9DE4-A022CC1B1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160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2CB1-0E11-4F0C-8971-AA0195A4712F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9EC1-035E-4875-B515-DA4F59D1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890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69EC1-035E-4875-B515-DA4F59D1D368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4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99FA-D492-4DD8-A6B5-3F35111685FB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A88C-F50F-48EF-B0D9-807882BA0DC9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5D2A-B890-4BCF-BE96-34AAF6FA38D2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A00-F993-4008-A105-3B61167C4303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BECB-912E-4146-BE86-965A6EC8D7CE}" type="datetime1">
              <a:rPr lang="ru-RU" smtClean="0"/>
              <a:t>27.03.2015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C03E-8EF1-4468-88D3-DE7AC5E082FF}" type="datetime1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0B12-9BB1-4CAF-BA8D-4CE6A7C7395E}" type="datetime1">
              <a:rPr lang="ru-RU" smtClean="0"/>
              <a:t>27.03.2015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813D-45B0-4B4E-87A7-A068D5B52E95}" type="datetime1">
              <a:rPr lang="ru-RU" smtClean="0"/>
              <a:t>27.03.2015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BA1-A7A6-4277-BC54-CDA281DDC6A1}" type="datetime1">
              <a:rPr lang="ru-RU" smtClean="0"/>
              <a:t>27.03.2015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262D-DE01-4B13-83F9-4AA51AA6D30E}" type="datetime1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3CAB-2A57-420A-A420-6D19BA64B04C}" type="datetime1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F8C2D40-9C2E-4149-BDBE-FAFB86BDDB7D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3248001"/>
          </a:xfrm>
        </p:spPr>
        <p:txBody>
          <a:bodyPr/>
          <a:lstStyle/>
          <a:p>
            <a:r>
              <a:rPr lang="ru-RU" sz="3200" b="1" dirty="0">
                <a:effectLst/>
              </a:rPr>
              <a:t>Современные педагогические техники и технологии в образовательном процессе ДОО как ресурс достижения оптимального уровня развития каждого ребенка дошкольного </a:t>
            </a:r>
            <a:r>
              <a:rPr lang="ru-RU" sz="3200" b="1" dirty="0" smtClean="0">
                <a:effectLst/>
              </a:rPr>
              <a:t>возраста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085184"/>
            <a:ext cx="6400800" cy="1219200"/>
          </a:xfrm>
        </p:spPr>
        <p:txBody>
          <a:bodyPr/>
          <a:lstStyle/>
          <a:p>
            <a:pPr algn="r"/>
            <a:r>
              <a:rPr lang="ru-RU" dirty="0" smtClean="0"/>
              <a:t>Морозова М.В., методист Управления образования г.Казани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3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Новый взгляд на личность представляют следующие позиции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</a:t>
            </a:r>
            <a:r>
              <a:rPr lang="ru-RU" dirty="0"/>
              <a:t>  личность проявляется, выступает в раннем детстве, ребенок в детском саду, школе - полноценная человеческая личность;</a:t>
            </a:r>
          </a:p>
          <a:p>
            <a:r>
              <a:rPr lang="ru-RU" dirty="0"/>
              <a:t>•  личность является субъектом, а не объектом в педагогическом процессе;</a:t>
            </a:r>
          </a:p>
          <a:p>
            <a:r>
              <a:rPr lang="ru-RU" dirty="0"/>
              <a:t>•  личность - цель образовательной системы, а не средство для достижения каких-либо внешних целей;</a:t>
            </a:r>
          </a:p>
          <a:p>
            <a:r>
              <a:rPr lang="ru-RU" dirty="0"/>
              <a:t>•  каждый ребенок обладает способностями, многие дети </a:t>
            </a:r>
            <a:r>
              <a:rPr lang="ru-RU" dirty="0" smtClean="0"/>
              <a:t>талантливы.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Гуманное отношение к детям включает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•</a:t>
            </a:r>
            <a:r>
              <a:rPr lang="ru-RU" dirty="0"/>
              <a:t>  педагогическую любовь к детям, заинтересованность в их судьбе;</a:t>
            </a:r>
          </a:p>
          <a:p>
            <a:r>
              <a:rPr lang="ru-RU" dirty="0"/>
              <a:t>•  оптимистическую веру в ребенка;</a:t>
            </a:r>
          </a:p>
          <a:p>
            <a:r>
              <a:rPr lang="ru-RU" dirty="0"/>
              <a:t>•  сотрудничество, мастерство общения;</a:t>
            </a:r>
          </a:p>
          <a:p>
            <a:r>
              <a:rPr lang="ru-RU" dirty="0"/>
              <a:t>•  отсутствие прямого принуждения;</a:t>
            </a:r>
          </a:p>
          <a:p>
            <a:r>
              <a:rPr lang="ru-RU" dirty="0"/>
              <a:t>•  приоритет положительного стимулирования;</a:t>
            </a:r>
          </a:p>
          <a:p>
            <a:r>
              <a:rPr lang="ru-RU" dirty="0"/>
              <a:t>•  терпимость к детским недостаткам.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60840" cy="1371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Педагогические технологии на основе активизации и интенсификации деятельности </a:t>
            </a:r>
            <a:r>
              <a:rPr lang="ru-RU" sz="2400" b="1" dirty="0" smtClean="0"/>
              <a:t>воспитанников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620000" cy="3705275"/>
          </a:xfrm>
        </p:spPr>
        <p:txBody>
          <a:bodyPr/>
          <a:lstStyle/>
          <a:p>
            <a:r>
              <a:rPr lang="ru-RU" i="1" dirty="0"/>
              <a:t>Принцип активности ребенка в процессе обучения был и остается одним из основных в дидактике. Под этим понятием подразумевается такое качество деятельности, которое характеризуется высоким уровнем мотивации, осознанной потребностью в усвоении знаний и умений, результативностью и соответствием социальным нормам.</a:t>
            </a:r>
            <a:endParaRPr lang="ru-RU" dirty="0"/>
          </a:p>
          <a:p>
            <a:r>
              <a:rPr lang="ru-RU" b="0" dirty="0" smtClean="0"/>
              <a:t>К </a:t>
            </a:r>
            <a:r>
              <a:rPr lang="ru-RU" b="0" dirty="0"/>
              <a:t>таким технологиям можно отнести игровые технологии, проблемное обучение, коммуникативные технологии, систему </a:t>
            </a:r>
            <a:r>
              <a:rPr lang="ru-RU" b="0" dirty="0" err="1"/>
              <a:t>В.Ф.Шаталова</a:t>
            </a:r>
            <a:r>
              <a:rPr lang="ru-RU" b="0" dirty="0"/>
              <a:t>, Н.А. Зайцева.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Игровые технологии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Игра наряду с трудом и ученьем - один из основных видов деятельности человека, удивительный феномен нашего существования.</a:t>
            </a:r>
          </a:p>
          <a:p>
            <a:r>
              <a:rPr lang="ru-RU" dirty="0"/>
              <a:t>По определению, игра - </a:t>
            </a:r>
            <a:r>
              <a:rPr lang="ru-RU" i="1" dirty="0"/>
              <a:t>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поведением.</a:t>
            </a:r>
            <a:endParaRPr lang="ru-RU" dirty="0"/>
          </a:p>
          <a:p>
            <a:r>
              <a:rPr lang="ru-RU" dirty="0"/>
              <a:t>Понятие «игровые педагогические технологии» включает достаточно обширную группу методов и приемов организации педагогического процесса в форме различных </a:t>
            </a:r>
            <a:r>
              <a:rPr lang="ru-RU" i="1" dirty="0"/>
              <a:t>педагогических игр.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Игровые технологии </a:t>
            </a:r>
            <a:br>
              <a:rPr lang="ru-RU" sz="2400" dirty="0" smtClean="0"/>
            </a:br>
            <a:r>
              <a:rPr lang="ru-RU" sz="2400" dirty="0" smtClean="0"/>
              <a:t>в дошкольном периоде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Ролевой игрой ребенок овладевает к третьему году жизни, знакомится с человеческими отношениями, начинает различать внешнюю и внутреннюю сторону явлений, открывает у себя наличие переживаний и начинает ориентироваться в них.</a:t>
            </a:r>
            <a:endParaRPr lang="ru-RU" sz="18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У ребенка формируется воображение и символическая функция сознания, которые позволяют ему переносить свойства одних вещей на другие, возникает ориентация в собственных чувствах и формируются навыки их культурного выражения, что позволяет ребенку включаться в коллективную деятельность и общение.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19256" cy="5361459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i="1" dirty="0"/>
              <a:t>Технология развивающих игр Никитина Бориса </a:t>
            </a:r>
            <a:r>
              <a:rPr lang="ru-RU" i="1" dirty="0" smtClean="0"/>
              <a:t>Павловича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Каждая </a:t>
            </a:r>
            <a:r>
              <a:rPr lang="ru-RU" dirty="0"/>
              <a:t>игра представляет собой </a:t>
            </a:r>
            <a:r>
              <a:rPr lang="ru-RU" i="1" dirty="0"/>
              <a:t>набор задач, </a:t>
            </a:r>
            <a:r>
              <a:rPr lang="ru-RU" dirty="0"/>
              <a:t>которые ребенок решает с помощью кубиков, кирпичиков, квадратов из картона или пластика, деталей из конструктора-механика и т.д. В своих книгах Никитин предлагает развивающие игры с кубами, узорами, рамками и вкладышами </a:t>
            </a:r>
            <a:r>
              <a:rPr lang="ru-RU" dirty="0" err="1"/>
              <a:t>Монтессори</a:t>
            </a:r>
            <a:r>
              <a:rPr lang="ru-RU" dirty="0"/>
              <a:t>, </a:t>
            </a:r>
            <a:r>
              <a:rPr lang="ru-RU" dirty="0" err="1"/>
              <a:t>уникубом</a:t>
            </a:r>
            <a:r>
              <a:rPr lang="ru-RU" dirty="0"/>
              <a:t>, планами и картами, квадратами, наборами «Угадай-ка», таблицами сотни, «точечками», «часами», термометром, кирпичиками, кубиками, конструкторами. Дети играют с мячами, веревками, резинками, камушками, орехами, пробками, пуговицами, палками и т.д. и т.п.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/>
              <a:t>Проблемное </a:t>
            </a:r>
            <a:r>
              <a:rPr lang="ru-RU" sz="2800" dirty="0" smtClean="0"/>
              <a:t>обучение</a:t>
            </a:r>
          </a:p>
          <a:p>
            <a:endParaRPr lang="ru-RU" i="1" dirty="0"/>
          </a:p>
          <a:p>
            <a:pPr algn="r"/>
            <a:r>
              <a:rPr lang="ru-RU" b="0" i="1" dirty="0"/>
              <a:t>Знания - дети удивления и любопытства.</a:t>
            </a:r>
          </a:p>
          <a:p>
            <a:pPr algn="r"/>
            <a:r>
              <a:rPr lang="ru-RU" b="0" i="1" dirty="0"/>
              <a:t>Луи де </a:t>
            </a:r>
            <a:r>
              <a:rPr lang="ru-RU" b="0" i="1" dirty="0" smtClean="0"/>
              <a:t>Бройль</a:t>
            </a:r>
          </a:p>
          <a:p>
            <a:pPr algn="r"/>
            <a:endParaRPr lang="ru-RU" i="1" dirty="0"/>
          </a:p>
          <a:p>
            <a:pPr algn="just"/>
            <a:r>
              <a:rPr lang="ru-RU" i="1" dirty="0"/>
              <a:t>Проблемное обучение </a:t>
            </a:r>
            <a:r>
              <a:rPr lang="ru-RU" dirty="0"/>
              <a:t>основывается на теоретических положениях американского философа, психолога и педагога </a:t>
            </a:r>
            <a:r>
              <a:rPr lang="ru-RU" dirty="0" err="1"/>
              <a:t>Дж.Дьюи</a:t>
            </a:r>
            <a:r>
              <a:rPr lang="ru-RU" dirty="0"/>
              <a:t> (1859-1952)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/>
          <a:lstStyle/>
          <a:p>
            <a:r>
              <a:rPr lang="ru-RU" i="1" dirty="0"/>
              <a:t>Проблемные методы - </a:t>
            </a:r>
            <a:r>
              <a:rPr lang="ru-RU" dirty="0"/>
              <a:t>это методы, основанные на создании проблемных ситуаций, активной познавательной деятельности детей, состоящей в поиске и решении сложных вопросов, требующих актуализации знаний, анализа, умения видеть за отдельными фактами явление, закон.</a:t>
            </a:r>
          </a:p>
          <a:p>
            <a:r>
              <a:rPr lang="ru-RU" i="1" dirty="0"/>
              <a:t>Педагогическая проблемная ситуация </a:t>
            </a:r>
            <a:r>
              <a:rPr lang="ru-RU" dirty="0"/>
              <a:t>создается с помощью активизирующих действий, вопросов педагога, подчеркивающих новизну, важность, красоту и другие отличительные качества объекта познания. </a:t>
            </a:r>
            <a:endParaRPr lang="ru-RU" dirty="0" smtClean="0"/>
          </a:p>
          <a:p>
            <a:r>
              <a:rPr lang="ru-RU" i="1" dirty="0"/>
              <a:t>Создание психологической проблемной ситуации сугубо индивидуально</a:t>
            </a:r>
            <a:r>
              <a:rPr lang="ru-RU" dirty="0"/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217443"/>
          </a:xfrm>
        </p:spPr>
        <p:txBody>
          <a:bodyPr/>
          <a:lstStyle/>
          <a:p>
            <a:pPr algn="ctr"/>
            <a:r>
              <a:rPr lang="ru-RU" sz="2400" dirty="0"/>
              <a:t>Технология коммуникативного обучения иноязычной культуре </a:t>
            </a:r>
            <a:r>
              <a:rPr lang="ru-RU" sz="2400" dirty="0" smtClean="0"/>
              <a:t>(</a:t>
            </a:r>
            <a:r>
              <a:rPr lang="ru-RU" sz="2400" dirty="0"/>
              <a:t>Е.И. Пассов</a:t>
            </a:r>
            <a:r>
              <a:rPr lang="ru-RU" sz="2400" dirty="0" smtClean="0"/>
              <a:t>)</a:t>
            </a:r>
          </a:p>
          <a:p>
            <a:pPr algn="ctr"/>
            <a:endParaRPr lang="ru-RU" dirty="0"/>
          </a:p>
          <a:p>
            <a:pPr algn="r"/>
            <a:r>
              <a:rPr lang="ru-RU" b="0" i="1" dirty="0"/>
              <a:t>Самая большая на Земле роскошь -это роскошь человеческого общения.</a:t>
            </a:r>
            <a:endParaRPr lang="ru-RU" b="0" dirty="0"/>
          </a:p>
          <a:p>
            <a:pPr algn="r"/>
            <a:r>
              <a:rPr lang="ru-RU" b="0" i="1" dirty="0"/>
              <a:t>А. </a:t>
            </a:r>
            <a:r>
              <a:rPr lang="ru-RU" b="0" i="1" dirty="0" smtClean="0"/>
              <a:t>Сект-Экзюпери</a:t>
            </a:r>
            <a:endParaRPr lang="ru-RU" b="0" dirty="0"/>
          </a:p>
          <a:p>
            <a:pPr algn="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4582264" cy="304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5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7152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Принципы построения содержания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620000" cy="43735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         Речевая направленность, обучение иностранным языкам через </a:t>
            </a:r>
            <a:r>
              <a:rPr lang="ru-RU" i="1" dirty="0"/>
              <a:t>общение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>2</a:t>
            </a:r>
            <a:r>
              <a:rPr lang="ru-RU" dirty="0"/>
              <a:t>.    Функциональность. Речевая деятельность имеет три </a:t>
            </a:r>
            <a:r>
              <a:rPr lang="ru-RU" dirty="0" smtClean="0"/>
              <a:t>сторо</a:t>
            </a:r>
            <a:r>
              <a:rPr lang="ru-RU" dirty="0"/>
              <a:t>ны: лексическую, грамматическую, фонетическую. </a:t>
            </a:r>
          </a:p>
          <a:p>
            <a:pPr marL="457200" indent="-457200">
              <a:buAutoNum type="arabicPeriod" startAt="3"/>
            </a:pPr>
            <a:r>
              <a:rPr lang="ru-RU" dirty="0" smtClean="0"/>
              <a:t>Ситуативность</a:t>
            </a:r>
            <a:r>
              <a:rPr lang="ru-RU" dirty="0"/>
              <a:t>, ролевая организация образовательного процесса. </a:t>
            </a:r>
            <a:endParaRPr lang="ru-RU" dirty="0" smtClean="0"/>
          </a:p>
          <a:p>
            <a:pPr marL="457200" indent="-457200">
              <a:buAutoNum type="arabicPeriod" startAt="3"/>
            </a:pPr>
            <a:r>
              <a:rPr lang="ru-RU" dirty="0" smtClean="0"/>
              <a:t>Новизна</a:t>
            </a:r>
            <a:r>
              <a:rPr lang="ru-RU" dirty="0"/>
              <a:t>. Она проявляется в различных компонентах занятия. </a:t>
            </a:r>
            <a:endParaRPr lang="ru-RU" dirty="0" smtClean="0"/>
          </a:p>
          <a:p>
            <a:pPr marL="457200" indent="-457200">
              <a:buAutoNum type="arabicPeriod" startAt="3"/>
            </a:pPr>
            <a:r>
              <a:rPr lang="ru-RU" dirty="0"/>
              <a:t>Личностная ориентация общения. Безликой речи не бывает, речь всегда индивидуальна. </a:t>
            </a:r>
            <a:endParaRPr lang="ru-RU" dirty="0" smtClean="0"/>
          </a:p>
          <a:p>
            <a:pPr marL="457200" indent="-457200">
              <a:buAutoNum type="arabicPeriod" startAt="3"/>
            </a:pPr>
            <a:r>
              <a:rPr lang="ru-RU" dirty="0"/>
              <a:t>Коллективное взаимодействие </a:t>
            </a:r>
            <a:endParaRPr lang="ru-RU" dirty="0" smtClean="0"/>
          </a:p>
          <a:p>
            <a:pPr marL="457200" indent="-457200">
              <a:buAutoNum type="arabicPeriod" startAt="3"/>
            </a:pPr>
            <a:r>
              <a:rPr lang="ru-RU" dirty="0"/>
              <a:t>Моделирование. Объем страноведческих и лингвистических знаний очень велик и не может быть усвоен в рамках курса.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373563"/>
          </a:xfrm>
        </p:spPr>
        <p:txBody>
          <a:bodyPr>
            <a:noAutofit/>
          </a:bodyPr>
          <a:lstStyle/>
          <a:p>
            <a:r>
              <a:rPr lang="ru-RU" sz="2400" dirty="0"/>
              <a:t>В российском образовании провозглашен сегодня принцип вариативности, который дает возможность педагогическим коллективам учебных заведений выбирать и конструировать педагогический процесс по любой модели, включая авторские.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этих условиях педагогу, руководителю  необходимо ориентироваться в широком спектре современных инновационных технологий, идей, школ, направлений, не тратить время на открытие уже известного.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rot="16200000">
            <a:off x="8214267" y="5872386"/>
            <a:ext cx="1315721" cy="39134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71184" cy="1371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Педагогические технологии на основе эффективности управления и организации учебного процесса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Технологии уровневой дифференциации</a:t>
            </a:r>
          </a:p>
          <a:p>
            <a:r>
              <a:rPr lang="ru-RU" i="1" dirty="0"/>
              <a:t>Дифференциация обучения</a:t>
            </a:r>
            <a:endParaRPr lang="ru-RU" dirty="0"/>
          </a:p>
          <a:p>
            <a:r>
              <a:rPr lang="ru-RU" dirty="0"/>
              <a:t>Дифференциация в переводе с латинского «</a:t>
            </a:r>
            <a:r>
              <a:rPr lang="ru-RU" dirty="0" err="1"/>
              <a:t>difference</a:t>
            </a:r>
            <a:r>
              <a:rPr lang="ru-RU" dirty="0"/>
              <a:t>» означает разделение, расслоение целого на различные части, формы, ступени. </a:t>
            </a:r>
            <a:endParaRPr lang="ru-RU" dirty="0" smtClean="0"/>
          </a:p>
          <a:p>
            <a:r>
              <a:rPr lang="ru-RU" i="1" dirty="0"/>
              <a:t>Дифференциация </a:t>
            </a:r>
            <a:r>
              <a:rPr lang="ru-RU" dirty="0"/>
              <a:t>обучения (дифференцированный подход в обучении) -это:</a:t>
            </a:r>
          </a:p>
          <a:p>
            <a:r>
              <a:rPr lang="ru-RU" dirty="0"/>
              <a:t>1)  создание разнообразных условий обучения для различных детских садов, групп с целью учета особенностей их контингента;</a:t>
            </a:r>
          </a:p>
          <a:p>
            <a:r>
              <a:rPr lang="ru-RU" dirty="0"/>
              <a:t>2)   комплекс методических, психолого-педагогических и организационно-управленческих мероприятий, обеспечивающих обучение в таких группах.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71184" cy="1371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Педагогические технологии на основе эффективности управления и организации учебного процесса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/>
              <a:t>Технология индивидуализации обучения </a:t>
            </a:r>
          </a:p>
          <a:p>
            <a:pPr algn="ctr"/>
            <a:r>
              <a:rPr lang="ru-RU" i="1" dirty="0"/>
              <a:t>(Инге Унт, А.С. </a:t>
            </a:r>
            <a:r>
              <a:rPr lang="ru-RU" i="1" dirty="0" err="1"/>
              <a:t>Границкая</a:t>
            </a:r>
            <a:r>
              <a:rPr lang="ru-RU" i="1" dirty="0"/>
              <a:t>, </a:t>
            </a:r>
            <a:r>
              <a:rPr lang="ru-RU" i="1" dirty="0" err="1"/>
              <a:t>В.Д.Шадриков</a:t>
            </a:r>
            <a:r>
              <a:rPr lang="ru-RU" i="1" dirty="0" smtClean="0"/>
              <a:t>)</a:t>
            </a:r>
          </a:p>
          <a:p>
            <a:pPr algn="ctr"/>
            <a:endParaRPr lang="ru-RU" i="1" dirty="0"/>
          </a:p>
          <a:p>
            <a:pPr algn="r"/>
            <a:r>
              <a:rPr lang="ru-RU" b="0" i="1" dirty="0"/>
              <a:t>Каждый ребенок есть однажды случающееся чудо.</a:t>
            </a:r>
            <a:endParaRPr lang="ru-RU" b="0" dirty="0"/>
          </a:p>
          <a:p>
            <a:pPr algn="r"/>
            <a:r>
              <a:rPr lang="ru-RU" b="0" i="1" dirty="0"/>
              <a:t>Э. </a:t>
            </a:r>
            <a:r>
              <a:rPr lang="ru-RU" b="0" i="1" dirty="0" err="1"/>
              <a:t>Ильенков</a:t>
            </a:r>
            <a:endParaRPr lang="ru-RU" b="0" dirty="0"/>
          </a:p>
          <a:p>
            <a:endParaRPr lang="ru-RU" i="1" dirty="0"/>
          </a:p>
          <a:p>
            <a:r>
              <a:rPr lang="ru-RU" i="1" dirty="0"/>
              <a:t> Индивидуальное обучение - </a:t>
            </a:r>
            <a:r>
              <a:rPr lang="ru-RU" dirty="0"/>
              <a:t>форма, модель организации образовательного процесса, при которой: 1) педагог взаимодействует лишь с одним ребенком; 2) один ребенок взаимодействует лишь со средствами обучения (книги, компьютер и т.п.).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/>
          <a:lstStyle/>
          <a:p>
            <a:r>
              <a:rPr lang="ru-RU" dirty="0"/>
              <a:t>Метод проектов - это комплексный обучающий метод, который позволяет индивидуализировать образовательный процесс, дает возможность ребенку проявить самостоятельность в планировании, организации и контроле своей деятельности.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944"/>
            <a:ext cx="4244340" cy="318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6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003232" cy="550547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Технология раннего и интенсивного обучения грамоте (</a:t>
            </a:r>
            <a:r>
              <a:rPr lang="ru-RU" sz="2800" dirty="0" err="1"/>
              <a:t>Н.А.Зайцев</a:t>
            </a:r>
            <a:r>
              <a:rPr lang="ru-RU" sz="2800" dirty="0" smtClean="0"/>
              <a:t>)</a:t>
            </a:r>
            <a:endParaRPr lang="ru-RU" dirty="0"/>
          </a:p>
          <a:p>
            <a:pPr algn="r"/>
            <a:r>
              <a:rPr lang="ru-RU" b="0" i="1" dirty="0"/>
              <a:t>Где это только возможно, обучение должно стать переживанием.</a:t>
            </a:r>
          </a:p>
          <a:p>
            <a:pPr algn="r"/>
            <a:r>
              <a:rPr lang="ru-RU" b="0" i="1" dirty="0" err="1"/>
              <a:t>А.Эйнштейн</a:t>
            </a:r>
            <a:endParaRPr lang="ru-RU" b="0" i="1" dirty="0"/>
          </a:p>
          <a:p>
            <a:r>
              <a:rPr lang="ru-RU" dirty="0"/>
              <a:t>Комплекс оригинальных методических приемов, разработанных за 30 лет целенаправленной творческой деятельности </a:t>
            </a:r>
            <a:r>
              <a:rPr lang="ru-RU" dirty="0" err="1"/>
              <a:t>Н.А.Зайцева</a:t>
            </a:r>
            <a:r>
              <a:rPr lang="ru-RU" dirty="0"/>
              <a:t>, базируется на исследованиях классиков отечественной науки о человеке - </a:t>
            </a:r>
            <a:r>
              <a:rPr lang="ru-RU" dirty="0" err="1"/>
              <a:t>И.М.Сеченова</a:t>
            </a:r>
            <a:r>
              <a:rPr lang="ru-RU" dirty="0"/>
              <a:t>, </a:t>
            </a:r>
            <a:r>
              <a:rPr lang="ru-RU" dirty="0" err="1"/>
              <a:t>И.П.Павлова</a:t>
            </a:r>
            <a:r>
              <a:rPr lang="ru-RU" dirty="0"/>
              <a:t>, </a:t>
            </a:r>
            <a:r>
              <a:rPr lang="ru-RU" dirty="0" err="1"/>
              <a:t>А.А.Ухтомского</a:t>
            </a:r>
            <a:r>
              <a:rPr lang="ru-RU" dirty="0"/>
              <a:t>, </a:t>
            </a:r>
            <a:r>
              <a:rPr lang="ru-RU" dirty="0" err="1"/>
              <a:t>В.М.Бехтерева</a:t>
            </a:r>
            <a:r>
              <a:rPr lang="ru-RU" dirty="0"/>
              <a:t> и др.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83121"/>
            <a:ext cx="2016224" cy="189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1088"/>
            <a:ext cx="1689272" cy="225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79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Альтернативные технологии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err="1"/>
              <a:t>Вальдорфская</a:t>
            </a:r>
            <a:r>
              <a:rPr lang="ru-RU" sz="2800" dirty="0"/>
              <a:t> педагогика (</a:t>
            </a:r>
            <a:r>
              <a:rPr lang="ru-RU" sz="2800" dirty="0" err="1"/>
              <a:t>Р.Штейнер</a:t>
            </a:r>
            <a:r>
              <a:rPr lang="ru-RU" sz="2800" dirty="0"/>
              <a:t>)</a:t>
            </a:r>
          </a:p>
          <a:p>
            <a:pPr algn="r"/>
            <a:r>
              <a:rPr lang="ru-RU" b="0" i="1" dirty="0"/>
              <a:t>Любое обучение человека есть не что иное, как искусство содействовать стремлению природы к своему собственному развитию. </a:t>
            </a:r>
            <a:endParaRPr lang="ru-RU" b="0" i="1" dirty="0" smtClean="0"/>
          </a:p>
          <a:p>
            <a:pPr algn="r"/>
            <a:r>
              <a:rPr lang="ru-RU" b="0" i="1" dirty="0" err="1" smtClean="0"/>
              <a:t>И.Песталоцци</a:t>
            </a:r>
            <a:endParaRPr lang="ru-RU" b="0" i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4032448" cy="315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1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Природосообразные технологии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/>
              <a:t>Технология саморазвития (</a:t>
            </a:r>
            <a:r>
              <a:rPr lang="ru-RU" sz="2800" dirty="0" err="1"/>
              <a:t>М.Монтессори</a:t>
            </a:r>
            <a:r>
              <a:rPr lang="ru-RU" sz="2800" dirty="0"/>
              <a:t>)</a:t>
            </a:r>
          </a:p>
          <a:p>
            <a:pPr algn="r"/>
            <a:r>
              <a:rPr lang="ru-RU" b="0" i="1" dirty="0"/>
              <a:t>Единственный, кто понимает ребенка, - это другой ребенок. </a:t>
            </a:r>
            <a:endParaRPr lang="ru-RU" b="0" i="1" dirty="0" smtClean="0"/>
          </a:p>
          <a:p>
            <a:pPr algn="r"/>
            <a:r>
              <a:rPr lang="ru-RU" b="0" i="1" dirty="0" smtClean="0"/>
              <a:t>М</a:t>
            </a:r>
            <a:r>
              <a:rPr lang="ru-RU" b="0" i="1" dirty="0"/>
              <a:t>. </a:t>
            </a:r>
            <a:r>
              <a:rPr lang="ru-RU" b="0" i="1" dirty="0" err="1"/>
              <a:t>Монтессори</a:t>
            </a:r>
            <a:endParaRPr lang="ru-RU" b="0" i="1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83006"/>
            <a:ext cx="3390520" cy="254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30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Технологии развивающего обучения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Теория развивающего обучения берет свое начало в работах </a:t>
            </a:r>
            <a:r>
              <a:rPr lang="ru-RU" b="0" dirty="0" err="1"/>
              <a:t>И.Г.Песталоцци</a:t>
            </a:r>
            <a:r>
              <a:rPr lang="ru-RU" b="0" dirty="0"/>
              <a:t>, </a:t>
            </a:r>
            <a:r>
              <a:rPr lang="ru-RU" b="0" dirty="0" err="1"/>
              <a:t>А.Дистервега</a:t>
            </a:r>
            <a:r>
              <a:rPr lang="ru-RU" b="0" dirty="0"/>
              <a:t>, </a:t>
            </a:r>
            <a:r>
              <a:rPr lang="ru-RU" b="0" dirty="0" err="1"/>
              <a:t>К.Д.Ушинского</a:t>
            </a:r>
            <a:r>
              <a:rPr lang="ru-RU" b="0" dirty="0"/>
              <a:t> и др. Научное обоснование этой теории дано в трудах </a:t>
            </a:r>
            <a:r>
              <a:rPr lang="ru-RU" b="0" dirty="0" err="1"/>
              <a:t>Л.С.Выготского</a:t>
            </a:r>
            <a:r>
              <a:rPr lang="ru-RU" b="0" dirty="0"/>
              <a:t>. Свое дальнейшее развитие она получила в экспериментальных работах </a:t>
            </a:r>
            <a:r>
              <a:rPr lang="ru-RU" b="0" dirty="0" err="1"/>
              <a:t>Л.В.Занкова</a:t>
            </a:r>
            <a:r>
              <a:rPr lang="ru-RU" b="0" dirty="0"/>
              <a:t>, </a:t>
            </a:r>
            <a:r>
              <a:rPr lang="ru-RU" b="0" dirty="0" err="1"/>
              <a:t>Д.Б.Эльконина</a:t>
            </a:r>
            <a:r>
              <a:rPr lang="ru-RU" b="0" dirty="0"/>
              <a:t>, </a:t>
            </a:r>
            <a:r>
              <a:rPr lang="ru-RU" b="0" dirty="0" err="1"/>
              <a:t>В.В.Давыдова</a:t>
            </a:r>
            <a:r>
              <a:rPr lang="ru-RU" b="0" dirty="0"/>
              <a:t>.</a:t>
            </a:r>
            <a:r>
              <a:rPr lang="ru-RU" i="1" dirty="0"/>
              <a:t> </a:t>
            </a:r>
          </a:p>
          <a:p>
            <a:r>
              <a:rPr lang="ru-RU" i="1" dirty="0"/>
              <a:t> </a:t>
            </a:r>
          </a:p>
          <a:p>
            <a:pPr algn="r"/>
            <a:r>
              <a:rPr lang="ru-RU" b="0" i="1" dirty="0" smtClean="0"/>
              <a:t>Кто </a:t>
            </a:r>
            <a:r>
              <a:rPr lang="ru-RU" b="0" i="1" dirty="0"/>
              <a:t>не знает, в какую гавань он плывет,</a:t>
            </a:r>
          </a:p>
          <a:p>
            <a:pPr algn="r"/>
            <a:r>
              <a:rPr lang="ru-RU" b="0" i="1" dirty="0"/>
              <a:t>для того нет попутного ветра.</a:t>
            </a:r>
          </a:p>
          <a:p>
            <a:pPr algn="r"/>
            <a:r>
              <a:rPr lang="ru-RU" b="0" i="1" dirty="0"/>
              <a:t>Сенека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20000" cy="5688632"/>
          </a:xfrm>
        </p:spPr>
        <p:txBody>
          <a:bodyPr/>
          <a:lstStyle/>
          <a:p>
            <a:pPr algn="ctr"/>
            <a:r>
              <a:rPr lang="ru-RU" sz="2800" dirty="0"/>
              <a:t>Системы развивающего обучения с направленностью на развитие творческих качеств личности </a:t>
            </a:r>
          </a:p>
          <a:p>
            <a:pPr algn="ctr"/>
            <a:r>
              <a:rPr lang="ru-RU" sz="2800" dirty="0"/>
              <a:t>(И.П. Волков, ГС. </a:t>
            </a:r>
            <a:r>
              <a:rPr lang="ru-RU" sz="2800" dirty="0" err="1"/>
              <a:t>Альтшуллер</a:t>
            </a:r>
            <a:r>
              <a:rPr lang="ru-RU" sz="2800" dirty="0"/>
              <a:t>, </a:t>
            </a:r>
            <a:endParaRPr lang="ru-RU" sz="2800" dirty="0" smtClean="0"/>
          </a:p>
          <a:p>
            <a:pPr algn="ctr"/>
            <a:r>
              <a:rPr lang="ru-RU" sz="2800" dirty="0" smtClean="0"/>
              <a:t>И.П</a:t>
            </a:r>
            <a:r>
              <a:rPr lang="ru-RU" sz="2800" dirty="0"/>
              <a:t>. Иванов)</a:t>
            </a:r>
          </a:p>
          <a:p>
            <a:pPr algn="r"/>
            <a:r>
              <a:rPr lang="ru-RU" b="0" i="1" dirty="0"/>
              <a:t>Ребенок - непризнанный гений. Средь буднично серых людей.</a:t>
            </a:r>
          </a:p>
          <a:p>
            <a:pPr algn="r"/>
            <a:r>
              <a:rPr lang="ru-RU" b="0" i="1" dirty="0" err="1"/>
              <a:t>М.Волошин</a:t>
            </a:r>
            <a:endParaRPr lang="ru-RU" b="0" i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3558520" cy="266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6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289451"/>
          </a:xfrm>
        </p:spPr>
        <p:txBody>
          <a:bodyPr>
            <a:normAutofit/>
          </a:bodyPr>
          <a:lstStyle/>
          <a:p>
            <a:r>
              <a:rPr lang="ru-RU" dirty="0"/>
              <a:t>Волков Игорь Павлович - </a:t>
            </a:r>
            <a:r>
              <a:rPr lang="ru-RU" b="0" dirty="0"/>
              <a:t>педагог-новатор, заслуженный учитель РФ (</a:t>
            </a:r>
            <a:r>
              <a:rPr lang="ru-RU" b="0" dirty="0" err="1"/>
              <a:t>г.Реутов</a:t>
            </a:r>
            <a:r>
              <a:rPr lang="ru-RU" b="0" dirty="0"/>
              <a:t> Московской обл.). Им разработана и осуществлена технология творческого развивающего обучения, в соответствии с которой последовательно формируются творческие способности личности на основе свободного выбора ребенком внеурочной деятельности.</a:t>
            </a:r>
          </a:p>
          <a:p>
            <a:r>
              <a:rPr lang="ru-RU" dirty="0" err="1"/>
              <a:t>Альтшуллер</a:t>
            </a:r>
            <a:r>
              <a:rPr lang="ru-RU" dirty="0"/>
              <a:t> Генрих </a:t>
            </a:r>
            <a:r>
              <a:rPr lang="ru-RU" dirty="0" err="1"/>
              <a:t>Саулович</a:t>
            </a:r>
            <a:r>
              <a:rPr lang="ru-RU" dirty="0"/>
              <a:t> (</a:t>
            </a:r>
            <a:r>
              <a:rPr lang="ru-RU" dirty="0" err="1"/>
              <a:t>Г.Альтов</a:t>
            </a:r>
            <a:r>
              <a:rPr lang="ru-RU" dirty="0"/>
              <a:t>) - </a:t>
            </a:r>
            <a:r>
              <a:rPr lang="ru-RU" b="0" dirty="0"/>
              <a:t>изобретатель, писатель-фантаст, автор ТРИЗ - теории решения изобретательских задач.</a:t>
            </a:r>
          </a:p>
          <a:p>
            <a:r>
              <a:rPr lang="ru-RU" dirty="0"/>
              <a:t>Иванов Игорь Петрович (1925-1991) - </a:t>
            </a:r>
            <a:r>
              <a:rPr lang="ru-RU" b="0" dirty="0"/>
              <a:t>академик РАО, автор методики коммунарского воспитания, методики коллективных творческих дел.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</a:rPr>
              <a:t>Ч</a:t>
            </a:r>
            <a:r>
              <a:rPr lang="ru-RU" sz="3200" dirty="0" smtClean="0">
                <a:solidFill>
                  <a:srgbClr val="0070C0"/>
                </a:solidFill>
              </a:rPr>
              <a:t>то </a:t>
            </a:r>
            <a:r>
              <a:rPr lang="ru-RU" sz="3200" dirty="0">
                <a:solidFill>
                  <a:srgbClr val="0070C0"/>
                </a:solidFill>
              </a:rPr>
              <a:t>представляет собой ребенок как целостная личность? 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Какие </a:t>
            </a:r>
            <a:r>
              <a:rPr lang="ru-RU" sz="3200" dirty="0">
                <a:solidFill>
                  <a:srgbClr val="0070C0"/>
                </a:solidFill>
              </a:rPr>
              <a:t>структуры определяют его субъектные позиции? 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Какие </a:t>
            </a:r>
            <a:r>
              <a:rPr lang="ru-RU" sz="3200" dirty="0">
                <a:solidFill>
                  <a:srgbClr val="0070C0"/>
                </a:solidFill>
              </a:rPr>
              <a:t>качества следует у него развивать?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84887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Педагогические технологии. Понятие педагогической </a:t>
            </a:r>
            <a:r>
              <a:rPr lang="ru-RU" b="1" dirty="0" smtClean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7931224" cy="34172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0" i="1" dirty="0"/>
              <a:t>Образование - это индустрия, направленная в будущее.</a:t>
            </a:r>
          </a:p>
          <a:p>
            <a:pPr algn="r"/>
            <a:r>
              <a:rPr lang="ru-RU" b="0" i="1" dirty="0" err="1" smtClean="0"/>
              <a:t>С.П.Капица</a:t>
            </a:r>
            <a:endParaRPr lang="ru-RU" b="0" i="1" dirty="0" smtClean="0"/>
          </a:p>
          <a:p>
            <a:r>
              <a:rPr lang="ru-RU" dirty="0"/>
              <a:t>Технология - это совокупность </a:t>
            </a:r>
            <a:r>
              <a:rPr lang="ru-RU" i="1" dirty="0"/>
              <a:t>приемов, </a:t>
            </a:r>
            <a:r>
              <a:rPr lang="ru-RU" dirty="0"/>
              <a:t>применяемых в каком-либо деле, мастерстве, искусстве (толковый словарь).</a:t>
            </a:r>
          </a:p>
          <a:p>
            <a:r>
              <a:rPr lang="ru-RU" dirty="0"/>
              <a:t>•    Педагогическая технология - совокупность психолого-педагогических установок, определяющих специальный набор и компоновку форм, методов, способов, приемов обучения, воспитательных средств; она есть организационно-методический </a:t>
            </a:r>
            <a:r>
              <a:rPr lang="ru-RU" i="1" dirty="0"/>
              <a:t>инструментарий </a:t>
            </a:r>
            <a:r>
              <a:rPr lang="ru-RU" dirty="0"/>
              <a:t>педагогического процесса (</a:t>
            </a:r>
            <a:r>
              <a:rPr lang="ru-RU" dirty="0" err="1"/>
              <a:t>Б.Т.Лихачев</a:t>
            </a:r>
            <a:r>
              <a:rPr lang="ru-RU" dirty="0"/>
              <a:t>).</a:t>
            </a:r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pPr algn="ctr"/>
            <a:r>
              <a:rPr lang="ru-RU" dirty="0" smtClean="0"/>
              <a:t>Три аспекта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  </a:t>
            </a:r>
            <a:r>
              <a:rPr lang="ru-RU" i="1" dirty="0" smtClean="0"/>
              <a:t>научный: </a:t>
            </a:r>
            <a:r>
              <a:rPr lang="ru-RU" dirty="0"/>
              <a:t>педагогические технологии - часть педагогической науки, изучающая и разрабатывающая цели, содержание и методы обучения и проектирующая педагогические процессы;</a:t>
            </a:r>
          </a:p>
          <a:p>
            <a:r>
              <a:rPr lang="ru-RU" dirty="0"/>
              <a:t>2)    </a:t>
            </a:r>
            <a:r>
              <a:rPr lang="ru-RU" i="1" dirty="0" smtClean="0"/>
              <a:t>процессуально-описательный: </a:t>
            </a:r>
            <a:r>
              <a:rPr lang="ru-RU" dirty="0"/>
              <a:t>описание (алгоритм) процесса, совокупность целей, содержания, методов и средств для достижения планируемых результатов обучения;</a:t>
            </a:r>
          </a:p>
          <a:p>
            <a:r>
              <a:rPr lang="ru-RU" dirty="0"/>
              <a:t>3) </a:t>
            </a:r>
            <a:r>
              <a:rPr lang="ru-RU" i="1" dirty="0" smtClean="0"/>
              <a:t>процессуально-действенный: </a:t>
            </a:r>
            <a:r>
              <a:rPr lang="ru-RU" dirty="0"/>
              <a:t>осуществление технологического (педагогического) процесса, функционирование всех личностных, инструментальных и методологических педагогических средств.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571184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Основные качества современных педагогических </a:t>
            </a:r>
            <a:r>
              <a:rPr lang="ru-RU" sz="2400" b="1" i="1" dirty="0" smtClean="0"/>
              <a:t>технологий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912795"/>
              </p:ext>
            </p:extLst>
          </p:nvPr>
        </p:nvGraphicFramePr>
        <p:xfrm>
          <a:off x="179512" y="148478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Классификация педагогических </a:t>
            </a:r>
            <a:r>
              <a:rPr lang="ru-RU" b="1" dirty="0" smtClean="0"/>
              <a:t>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отношению к ребенку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2685915"/>
              </p:ext>
            </p:extLst>
          </p:nvPr>
        </p:nvGraphicFramePr>
        <p:xfrm>
          <a:off x="395536" y="227687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Классификация педагогических </a:t>
            </a:r>
            <a:r>
              <a:rPr lang="ru-RU" b="1" dirty="0" smtClean="0"/>
              <a:t>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направлениям модернизации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52211291"/>
              </p:ext>
            </p:extLst>
          </p:nvPr>
        </p:nvGraphicFramePr>
        <p:xfrm>
          <a:off x="395536" y="227687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Педагогические технологии на основе личной ориентации педагогического процесса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Педагогика сотрудничества</a:t>
            </a:r>
          </a:p>
          <a:p>
            <a:pPr algn="ctr"/>
            <a:endParaRPr lang="ru-RU" sz="2800" dirty="0"/>
          </a:p>
          <a:p>
            <a:pPr algn="r"/>
            <a:r>
              <a:rPr lang="ru-RU" b="0" i="1" dirty="0"/>
              <a:t>Человек есть мера всех вещей.</a:t>
            </a:r>
            <a:endParaRPr lang="ru-RU" b="0" dirty="0"/>
          </a:p>
          <a:p>
            <a:pPr algn="r"/>
            <a:r>
              <a:rPr lang="ru-RU" b="0" i="1" dirty="0" smtClean="0"/>
              <a:t>Протагор (</a:t>
            </a:r>
            <a:r>
              <a:rPr lang="ru-RU" b="0" i="1" dirty="0" err="1" smtClean="0"/>
              <a:t>др.греч.философ</a:t>
            </a:r>
            <a:r>
              <a:rPr lang="ru-RU" b="0" i="1" dirty="0" smtClean="0"/>
              <a:t>)</a:t>
            </a:r>
          </a:p>
          <a:p>
            <a:pPr algn="r"/>
            <a:endParaRPr lang="ru-RU" i="1" dirty="0"/>
          </a:p>
          <a:p>
            <a:r>
              <a:rPr lang="ru-RU" i="1" dirty="0" smtClean="0"/>
              <a:t>Основоположники:</a:t>
            </a:r>
          </a:p>
          <a:p>
            <a:r>
              <a:rPr lang="ru-RU" dirty="0" smtClean="0"/>
              <a:t>Традиции советской школы (</a:t>
            </a:r>
            <a:r>
              <a:rPr lang="ru-RU" dirty="0" err="1" smtClean="0"/>
              <a:t>Н.К.Крупская</a:t>
            </a:r>
            <a:r>
              <a:rPr lang="ru-RU" dirty="0"/>
              <a:t>, </a:t>
            </a:r>
            <a:r>
              <a:rPr lang="ru-RU" dirty="0" err="1"/>
              <a:t>С.Т.Шацкий</a:t>
            </a:r>
            <a:r>
              <a:rPr lang="ru-RU" dirty="0"/>
              <a:t>, </a:t>
            </a:r>
            <a:r>
              <a:rPr lang="ru-RU" dirty="0" err="1"/>
              <a:t>В.А.Сухомлинский</a:t>
            </a:r>
            <a:r>
              <a:rPr lang="ru-RU" dirty="0"/>
              <a:t>, </a:t>
            </a:r>
            <a:r>
              <a:rPr lang="ru-RU" dirty="0" err="1"/>
              <a:t>А.С.Макаренко</a:t>
            </a:r>
            <a:r>
              <a:rPr lang="ru-RU" dirty="0"/>
              <a:t>), достижения русской (</a:t>
            </a:r>
            <a:r>
              <a:rPr lang="ru-RU" dirty="0" err="1"/>
              <a:t>К.Д.Ушинский</a:t>
            </a:r>
            <a:r>
              <a:rPr lang="ru-RU" dirty="0"/>
              <a:t>, </a:t>
            </a:r>
            <a:r>
              <a:rPr lang="ru-RU" dirty="0" err="1"/>
              <a:t>Н.П.Пирогов</a:t>
            </a:r>
            <a:r>
              <a:rPr lang="ru-RU" dirty="0"/>
              <a:t>, </a:t>
            </a:r>
            <a:r>
              <a:rPr lang="ru-RU" dirty="0" err="1"/>
              <a:t>Л.Н.Толстой</a:t>
            </a:r>
            <a:r>
              <a:rPr lang="ru-RU" dirty="0"/>
              <a:t>) и зарубежной (</a:t>
            </a:r>
            <a:r>
              <a:rPr lang="ru-RU" dirty="0" err="1"/>
              <a:t>Ж.Ж.Руссо</a:t>
            </a:r>
            <a:r>
              <a:rPr lang="ru-RU" dirty="0"/>
              <a:t>, </a:t>
            </a:r>
            <a:r>
              <a:rPr lang="ru-RU" dirty="0" err="1"/>
              <a:t>Я.Корчак</a:t>
            </a:r>
            <a:r>
              <a:rPr lang="ru-RU" dirty="0"/>
              <a:t>, </a:t>
            </a:r>
            <a:r>
              <a:rPr lang="ru-RU" dirty="0" err="1"/>
              <a:t>К.Роджерс</a:t>
            </a:r>
            <a:r>
              <a:rPr lang="ru-RU" dirty="0"/>
              <a:t>, </a:t>
            </a:r>
            <a:r>
              <a:rPr lang="ru-RU" dirty="0" err="1" smtClean="0"/>
              <a:t>Э.Берн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60</TotalTime>
  <Words>1123</Words>
  <Application>Microsoft Office PowerPoint</Application>
  <PresentationFormat>Экран (4:3)</PresentationFormat>
  <Paragraphs>163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Главная</vt:lpstr>
      <vt:lpstr>Современные педагогические техники и технологии в образовательном процессе ДОО как ресурс достижения оптимального уровня развития каждого ребенка дошкольного возраста</vt:lpstr>
      <vt:lpstr>Презентация PowerPoint</vt:lpstr>
      <vt:lpstr>Презентация PowerPoint</vt:lpstr>
      <vt:lpstr>Педагогические технологии. Понятие педагогической технологии</vt:lpstr>
      <vt:lpstr>Три аспекта</vt:lpstr>
      <vt:lpstr>Основные качества современных педагогических технологий</vt:lpstr>
      <vt:lpstr>Классификация педагогических технологий</vt:lpstr>
      <vt:lpstr>Классификация педагогических технологий</vt:lpstr>
      <vt:lpstr>Педагогические технологии на основе личной ориентации педагогического процесса</vt:lpstr>
      <vt:lpstr>Новый взгляд на личность представляют следующие позиции:</vt:lpstr>
      <vt:lpstr>Гуманное отношение к детям включает:</vt:lpstr>
      <vt:lpstr>Педагогические технологии на основе активизации и интенсификации деятельности воспитанников</vt:lpstr>
      <vt:lpstr>Игровые технологии</vt:lpstr>
      <vt:lpstr>Игровые технологии  в дошкольном периоде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построения содержания</vt:lpstr>
      <vt:lpstr>Педагогические технологии на основе эффективности управления и организации учебного процесса </vt:lpstr>
      <vt:lpstr>Педагогические технологии на основе эффективности управления и организации учебного процесса </vt:lpstr>
      <vt:lpstr>Презентация PowerPoint</vt:lpstr>
      <vt:lpstr>Презентация PowerPoint</vt:lpstr>
      <vt:lpstr>Альтернативные технологии</vt:lpstr>
      <vt:lpstr>Природосообразные технологии</vt:lpstr>
      <vt:lpstr>Технологии развивающего обучения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техники и технологии в образовательном процессе ДОО как ресурс достижения оптимального уровня развития каждого ребенка дошкольного возраста</dc:title>
  <dc:creator>User</dc:creator>
  <cp:lastModifiedBy>User</cp:lastModifiedBy>
  <cp:revision>8</cp:revision>
  <dcterms:modified xsi:type="dcterms:W3CDTF">2015-03-27T09:02:30Z</dcterms:modified>
</cp:coreProperties>
</file>